
<file path=[Content_Types].xml><?xml version="1.0" encoding="utf-8"?>
<Types xmlns="http://schemas.openxmlformats.org/package/2006/content-types">
  <Default Extension="png" ContentType="image/png"/>
  <Default Extension="jfif" ContentType="image/jpe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12" r:id="rId4"/>
  </p:sldMasterIdLst>
  <p:notesMasterIdLst>
    <p:notesMasterId r:id="rId22"/>
  </p:notesMasterIdLst>
  <p:handoutMasterIdLst>
    <p:handoutMasterId r:id="rId23"/>
  </p:handoutMasterIdLst>
  <p:sldIdLst>
    <p:sldId id="262" r:id="rId5"/>
    <p:sldId id="268" r:id="rId6"/>
    <p:sldId id="269" r:id="rId7"/>
    <p:sldId id="261" r:id="rId8"/>
    <p:sldId id="274" r:id="rId9"/>
    <p:sldId id="275" r:id="rId10"/>
    <p:sldId id="273" r:id="rId11"/>
    <p:sldId id="271" r:id="rId12"/>
    <p:sldId id="276" r:id="rId13"/>
    <p:sldId id="272" r:id="rId14"/>
    <p:sldId id="281" r:id="rId15"/>
    <p:sldId id="278" r:id="rId16"/>
    <p:sldId id="279" r:id="rId17"/>
    <p:sldId id="280" r:id="rId18"/>
    <p:sldId id="282" r:id="rId19"/>
    <p:sldId id="277" r:id="rId20"/>
    <p:sldId id="267" r:id="rId21"/>
  </p:sldIdLst>
  <p:sldSz cx="12192000" cy="6858000"/>
  <p:notesSz cx="6858000" cy="9144000"/>
  <p:defaultTextStyle>
    <a:defPPr rtl="0">
      <a:defRPr lang="zh-cn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0FF"/>
    <a:srgbClr val="0088FF"/>
    <a:srgbClr val="19DB7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中等深淺樣式 2 - 輔色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中等深淺樣式 2 - 輔色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中等深淺樣式 2 - 輔色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87"/>
  </p:normalViewPr>
  <p:slideViewPr>
    <p:cSldViewPr snapToGrid="0" snapToObjects="1">
      <p:cViewPr varScale="1">
        <p:scale>
          <a:sx n="85" d="100"/>
          <a:sy n="85" d="100"/>
        </p:scale>
        <p:origin x="59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76" d="100"/>
          <a:sy n="76" d="100"/>
        </p:scale>
        <p:origin x="4086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4503D04-C97E-4622-AE07-D0307CB3B4CA}" type="doc">
      <dgm:prSet loTypeId="urn:microsoft.com/office/officeart/2008/layout/AlternatingHexagons" loCatId="list" qsTypeId="urn:microsoft.com/office/officeart/2005/8/quickstyle/simple2" qsCatId="simple" csTypeId="urn:microsoft.com/office/officeart/2005/8/colors/colorful1" csCatId="colorful" phldr="1"/>
      <dgm:spPr/>
      <dgm:t>
        <a:bodyPr rtlCol="0"/>
        <a:lstStyle/>
        <a:p>
          <a:pPr rtl="0"/>
          <a:endParaRPr lang="en-US"/>
        </a:p>
      </dgm:t>
    </dgm:pt>
    <dgm:pt modelId="{AAC263CB-8256-4B03-92FE-1622698FB3E9}">
      <dgm:prSet custT="1"/>
      <dgm:spPr/>
      <dgm:t>
        <a:bodyPr rtlCol="0" anchor="ctr"/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noProof="0" dirty="0">
              <a:solidFill>
                <a:prstClr val="white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rPr>
            <a:t>程式設計</a:t>
          </a:r>
          <a:br>
            <a:rPr lang="zh-TW" altLang="en-US" sz="1600" kern="1200" noProof="0" dirty="0">
              <a:solidFill>
                <a:prstClr val="white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rPr>
          </a:br>
          <a:endParaRPr lang="zh-TW" altLang="en-US" sz="1600" kern="1200" noProof="0" dirty="0">
            <a:solidFill>
              <a:prstClr val="white"/>
            </a:solidFill>
            <a:latin typeface="Microsoft JhengHei UI" panose="020B0604030504040204" pitchFamily="34" charset="-120"/>
            <a:ea typeface="Microsoft JhengHei UI" panose="020B0604030504040204" pitchFamily="34" charset="-120"/>
            <a:cs typeface="+mn-cs"/>
          </a:endParaRPr>
        </a:p>
      </dgm:t>
    </dgm:pt>
    <dgm:pt modelId="{0BEED663-FC38-4EAD-940F-4C475D2C87DB}" type="parTrans" cxnId="{C5E94186-9CB6-4C42-92B3-C546CC53A7B9}">
      <dgm:prSet/>
      <dgm:spPr/>
      <dgm:t>
        <a:bodyPr rtlCol="0"/>
        <a:lstStyle/>
        <a:p>
          <a:pPr rtl="0"/>
          <a:endParaRPr lang="zh-TW" altLang="en-US" sz="2000" noProof="0" dirty="0"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gm:t>
    </dgm:pt>
    <dgm:pt modelId="{808B76D0-8EC7-469A-93AC-7A6017188A9D}" type="sibTrans" cxnId="{C5E94186-9CB6-4C42-92B3-C546CC53A7B9}">
      <dgm:prSet custT="1"/>
      <dgm:spPr/>
      <dgm:t>
        <a:bodyPr rtlCol="0"/>
        <a:lstStyle/>
        <a:p>
          <a:pPr rtl="0"/>
          <a:r>
            <a:rPr lang="zh-TW" altLang="en-US" sz="20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計算機概論</a:t>
          </a:r>
        </a:p>
      </dgm:t>
    </dgm:pt>
    <dgm:pt modelId="{4E8D2E69-0173-4BD3-B96A-7A9C5DD12B47}">
      <dgm:prSet custT="1"/>
      <dgm:spPr/>
      <dgm:t>
        <a:bodyPr rtlCol="0" anchor="ctr"/>
        <a:lstStyle/>
        <a:p>
          <a:pPr rtl="0"/>
          <a:r>
            <a:rPr lang="zh-TW" altLang="en-US" sz="2000" noProof="0" dirty="0">
              <a:solidFill>
                <a:schemeClr val="bg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rPr>
            <a:t>普通物理</a:t>
          </a:r>
        </a:p>
      </dgm:t>
    </dgm:pt>
    <dgm:pt modelId="{B954BF22-E3B3-4A1C-802E-590228BE2D9C}" type="parTrans" cxnId="{0F866C41-EB5F-47BD-A2CD-A58671F15B67}">
      <dgm:prSet/>
      <dgm:spPr/>
      <dgm:t>
        <a:bodyPr rtlCol="0"/>
        <a:lstStyle/>
        <a:p>
          <a:pPr rtl="0"/>
          <a:endParaRPr lang="zh-TW" altLang="en-US" sz="2000" noProof="0" dirty="0"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gm:t>
    </dgm:pt>
    <dgm:pt modelId="{FEF1E80E-8A9E-4B0A-817C-2A4CFDCF3FB2}" type="sibTrans" cxnId="{0F866C41-EB5F-47BD-A2CD-A58671F15B67}">
      <dgm:prSet custT="1"/>
      <dgm:spPr/>
      <dgm:t>
        <a:bodyPr rtlCol="0"/>
        <a:lstStyle/>
        <a:p>
          <a:pPr rtl="0"/>
          <a:r>
            <a:rPr lang="zh-TW" altLang="en-US" sz="20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離散數學</a:t>
          </a:r>
        </a:p>
      </dgm:t>
    </dgm:pt>
    <dgm:pt modelId="{93A6A030-ABAB-4EFA-B539-0FDB3E07C1EF}">
      <dgm:prSet custT="1"/>
      <dgm:spPr/>
      <dgm:t>
        <a:bodyPr rtlCol="0" anchor="ctr"/>
        <a:lstStyle/>
        <a:p>
          <a:pPr rtl="0"/>
          <a:r>
            <a:rPr lang="zh-TW" altLang="en-US" sz="2000" noProof="0" dirty="0">
              <a:solidFill>
                <a:schemeClr val="bg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rPr>
            <a:t>數位邏輯</a:t>
          </a:r>
        </a:p>
      </dgm:t>
    </dgm:pt>
    <dgm:pt modelId="{3D674B97-6DC6-4A12-85BA-0976D3064237}" type="parTrans" cxnId="{4B40C8DC-6B57-4F5B-8440-7241C649700B}">
      <dgm:prSet/>
      <dgm:spPr/>
      <dgm:t>
        <a:bodyPr rtlCol="0"/>
        <a:lstStyle/>
        <a:p>
          <a:pPr rtl="0"/>
          <a:endParaRPr lang="zh-TW" altLang="en-US" sz="2000" noProof="0" dirty="0"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gm:t>
    </dgm:pt>
    <dgm:pt modelId="{BFE0749E-E343-4A6F-BD09-2810EE6B4BD7}" type="sibTrans" cxnId="{4B40C8DC-6B57-4F5B-8440-7241C649700B}">
      <dgm:prSet custT="1"/>
      <dgm:spPr/>
      <dgm:t>
        <a:bodyPr rtlCol="0"/>
        <a:lstStyle/>
        <a:p>
          <a:pPr rtl="0"/>
          <a:r>
            <a:rPr lang="zh-TW" altLang="en-US" sz="20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線性代數</a:t>
          </a:r>
        </a:p>
      </dgm:t>
    </dgm:pt>
    <dgm:pt modelId="{76D56F19-2708-49DB-8F92-D8AC45F23A9A}">
      <dgm:prSet custT="1"/>
      <dgm:spPr>
        <a:solidFill>
          <a:schemeClr val="accent1"/>
        </a:solidFill>
      </dgm:spPr>
      <dgm:t>
        <a:bodyPr rtlCol="0" anchor="ctr"/>
        <a:lstStyle/>
        <a:p>
          <a:pPr rtl="0"/>
          <a:r>
            <a:rPr lang="zh-TW" altLang="en-US" sz="2000" noProof="0" dirty="0">
              <a:solidFill>
                <a:schemeClr val="bg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rPr>
            <a:t>微積分</a:t>
          </a:r>
        </a:p>
      </dgm:t>
    </dgm:pt>
    <dgm:pt modelId="{9D5610C2-0A12-494A-AC46-8DD17C08B09F}" type="parTrans" cxnId="{32E90211-17E0-4DDF-9274-DD3E46D811B8}">
      <dgm:prSet/>
      <dgm:spPr/>
      <dgm:t>
        <a:bodyPr rtlCol="0"/>
        <a:lstStyle/>
        <a:p>
          <a:pPr rtl="0"/>
          <a:endParaRPr lang="zh-TW" altLang="en-US" sz="2000" noProof="0" dirty="0"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gm:t>
    </dgm:pt>
    <dgm:pt modelId="{EC8965A1-F755-4945-8AAC-DCF1F68F011E}" type="sibTrans" cxnId="{32E90211-17E0-4DDF-9274-DD3E46D811B8}">
      <dgm:prSet/>
      <dgm:spPr/>
      <dgm:t>
        <a:bodyPr rtlCol="0"/>
        <a:lstStyle/>
        <a:p>
          <a:pPr rtl="0"/>
          <a:r>
            <a:rPr lang="zh-TW" altLang="en-US" sz="20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資工大一</a:t>
          </a:r>
        </a:p>
      </dgm:t>
    </dgm:pt>
    <dgm:pt modelId="{98503A29-FD58-484D-ABE3-F63C50AB47B5}" type="pres">
      <dgm:prSet presAssocID="{D4503D04-C97E-4622-AE07-D0307CB3B4CA}" presName="Name0" presStyleCnt="0">
        <dgm:presLayoutVars>
          <dgm:chMax/>
          <dgm:chPref/>
          <dgm:dir/>
          <dgm:animLvl val="lvl"/>
        </dgm:presLayoutVars>
      </dgm:prSet>
      <dgm:spPr/>
    </dgm:pt>
    <dgm:pt modelId="{B9D0E376-AE33-4835-9929-208FEA2A6E28}" type="pres">
      <dgm:prSet presAssocID="{AAC263CB-8256-4B03-92FE-1622698FB3E9}" presName="composite" presStyleCnt="0"/>
      <dgm:spPr/>
    </dgm:pt>
    <dgm:pt modelId="{65A0281E-C815-4E13-9B8E-FAE3C553B596}" type="pres">
      <dgm:prSet presAssocID="{AAC263CB-8256-4B03-92FE-1622698FB3E9}" presName="Parent1" presStyleLbl="node1" presStyleIdx="0" presStyleCnt="8">
        <dgm:presLayoutVars>
          <dgm:chMax val="1"/>
          <dgm:chPref val="1"/>
          <dgm:bulletEnabled val="1"/>
        </dgm:presLayoutVars>
      </dgm:prSet>
      <dgm:spPr/>
    </dgm:pt>
    <dgm:pt modelId="{BE82F1B1-F6E0-4ACF-AE4E-49520D1B4E7B}" type="pres">
      <dgm:prSet presAssocID="{AAC263CB-8256-4B03-92FE-1622698FB3E9}" presName="Childtext1" presStyleLbl="revTx" presStyleIdx="0" presStyleCnt="4">
        <dgm:presLayoutVars>
          <dgm:chMax val="0"/>
          <dgm:chPref val="0"/>
          <dgm:bulletEnabled val="1"/>
        </dgm:presLayoutVars>
      </dgm:prSet>
      <dgm:spPr/>
    </dgm:pt>
    <dgm:pt modelId="{1B580A69-4422-471F-AD12-F46325326274}" type="pres">
      <dgm:prSet presAssocID="{AAC263CB-8256-4B03-92FE-1622698FB3E9}" presName="BalanceSpacing" presStyleCnt="0"/>
      <dgm:spPr/>
    </dgm:pt>
    <dgm:pt modelId="{621C585F-6415-4096-B3D3-1EC77FDF8AFE}" type="pres">
      <dgm:prSet presAssocID="{AAC263CB-8256-4B03-92FE-1622698FB3E9}" presName="BalanceSpacing1" presStyleCnt="0"/>
      <dgm:spPr/>
    </dgm:pt>
    <dgm:pt modelId="{B0C6AAF9-D747-4EAF-B990-992AF08845A9}" type="pres">
      <dgm:prSet presAssocID="{808B76D0-8EC7-469A-93AC-7A6017188A9D}" presName="Accent1Text" presStyleLbl="node1" presStyleIdx="1" presStyleCnt="8"/>
      <dgm:spPr/>
    </dgm:pt>
    <dgm:pt modelId="{8ACA9935-6207-4D2A-8B27-A20ABFBDC5BF}" type="pres">
      <dgm:prSet presAssocID="{808B76D0-8EC7-469A-93AC-7A6017188A9D}" presName="spaceBetweenRectangles" presStyleCnt="0"/>
      <dgm:spPr/>
    </dgm:pt>
    <dgm:pt modelId="{C17F8FDB-8AFF-486C-898D-783B5E497309}" type="pres">
      <dgm:prSet presAssocID="{4E8D2E69-0173-4BD3-B96A-7A9C5DD12B47}" presName="composite" presStyleCnt="0"/>
      <dgm:spPr/>
    </dgm:pt>
    <dgm:pt modelId="{1D7A4721-8989-43BD-963E-E85C1EAA4F5C}" type="pres">
      <dgm:prSet presAssocID="{4E8D2E69-0173-4BD3-B96A-7A9C5DD12B47}" presName="Parent1" presStyleLbl="node1" presStyleIdx="2" presStyleCnt="8">
        <dgm:presLayoutVars>
          <dgm:chMax val="1"/>
          <dgm:chPref val="1"/>
          <dgm:bulletEnabled val="1"/>
        </dgm:presLayoutVars>
      </dgm:prSet>
      <dgm:spPr/>
    </dgm:pt>
    <dgm:pt modelId="{05078A69-F54A-4F38-B1D3-34EDCBF01778}" type="pres">
      <dgm:prSet presAssocID="{4E8D2E69-0173-4BD3-B96A-7A9C5DD12B47}" presName="Childtext1" presStyleLbl="revTx" presStyleIdx="1" presStyleCnt="4">
        <dgm:presLayoutVars>
          <dgm:chMax val="0"/>
          <dgm:chPref val="0"/>
          <dgm:bulletEnabled val="1"/>
        </dgm:presLayoutVars>
      </dgm:prSet>
      <dgm:spPr/>
    </dgm:pt>
    <dgm:pt modelId="{82D09C66-B220-4179-AF97-B71A4B06DBDC}" type="pres">
      <dgm:prSet presAssocID="{4E8D2E69-0173-4BD3-B96A-7A9C5DD12B47}" presName="BalanceSpacing" presStyleCnt="0"/>
      <dgm:spPr/>
    </dgm:pt>
    <dgm:pt modelId="{FDA9A9D7-41BF-4E0E-B105-1F8B228EC8C3}" type="pres">
      <dgm:prSet presAssocID="{4E8D2E69-0173-4BD3-B96A-7A9C5DD12B47}" presName="BalanceSpacing1" presStyleCnt="0"/>
      <dgm:spPr/>
    </dgm:pt>
    <dgm:pt modelId="{28537ABD-B13F-4360-93AB-32921AF8107E}" type="pres">
      <dgm:prSet presAssocID="{FEF1E80E-8A9E-4B0A-817C-2A4CFDCF3FB2}" presName="Accent1Text" presStyleLbl="node1" presStyleIdx="3" presStyleCnt="8"/>
      <dgm:spPr/>
    </dgm:pt>
    <dgm:pt modelId="{7AC46E42-1DAD-436B-BEF8-AB05DE0FB56B}" type="pres">
      <dgm:prSet presAssocID="{FEF1E80E-8A9E-4B0A-817C-2A4CFDCF3FB2}" presName="spaceBetweenRectangles" presStyleCnt="0"/>
      <dgm:spPr/>
    </dgm:pt>
    <dgm:pt modelId="{C59DA74C-B61F-479F-AEAA-3F7987FCD2CB}" type="pres">
      <dgm:prSet presAssocID="{93A6A030-ABAB-4EFA-B539-0FDB3E07C1EF}" presName="composite" presStyleCnt="0"/>
      <dgm:spPr/>
    </dgm:pt>
    <dgm:pt modelId="{FC226557-F103-4E07-B51C-D3065DB12978}" type="pres">
      <dgm:prSet presAssocID="{93A6A030-ABAB-4EFA-B539-0FDB3E07C1EF}" presName="Parent1" presStyleLbl="node1" presStyleIdx="4" presStyleCnt="8">
        <dgm:presLayoutVars>
          <dgm:chMax val="1"/>
          <dgm:chPref val="1"/>
          <dgm:bulletEnabled val="1"/>
        </dgm:presLayoutVars>
      </dgm:prSet>
      <dgm:spPr/>
    </dgm:pt>
    <dgm:pt modelId="{834A8C4A-74DE-478E-8391-C1E9DBCA5A25}" type="pres">
      <dgm:prSet presAssocID="{93A6A030-ABAB-4EFA-B539-0FDB3E07C1EF}" presName="Childtext1" presStyleLbl="revTx" presStyleIdx="2" presStyleCnt="4">
        <dgm:presLayoutVars>
          <dgm:chMax val="0"/>
          <dgm:chPref val="0"/>
          <dgm:bulletEnabled val="1"/>
        </dgm:presLayoutVars>
      </dgm:prSet>
      <dgm:spPr/>
    </dgm:pt>
    <dgm:pt modelId="{92AAA7F6-38DF-443B-A4FB-6EAFA67B9FB4}" type="pres">
      <dgm:prSet presAssocID="{93A6A030-ABAB-4EFA-B539-0FDB3E07C1EF}" presName="BalanceSpacing" presStyleCnt="0"/>
      <dgm:spPr/>
    </dgm:pt>
    <dgm:pt modelId="{2409A398-8E6B-4D8D-970F-33639ED4CBFA}" type="pres">
      <dgm:prSet presAssocID="{93A6A030-ABAB-4EFA-B539-0FDB3E07C1EF}" presName="BalanceSpacing1" presStyleCnt="0"/>
      <dgm:spPr/>
    </dgm:pt>
    <dgm:pt modelId="{202B9F57-452C-483B-A38A-D1E71CD70FC9}" type="pres">
      <dgm:prSet presAssocID="{BFE0749E-E343-4A6F-BD09-2810EE6B4BD7}" presName="Accent1Text" presStyleLbl="node1" presStyleIdx="5" presStyleCnt="8"/>
      <dgm:spPr/>
    </dgm:pt>
    <dgm:pt modelId="{C9DB7C1E-2711-49A4-B8BD-DBC4595B1780}" type="pres">
      <dgm:prSet presAssocID="{BFE0749E-E343-4A6F-BD09-2810EE6B4BD7}" presName="spaceBetweenRectangles" presStyleCnt="0"/>
      <dgm:spPr/>
    </dgm:pt>
    <dgm:pt modelId="{95F019C0-56D2-470E-BAC6-FA6067D8FCCC}" type="pres">
      <dgm:prSet presAssocID="{76D56F19-2708-49DB-8F92-D8AC45F23A9A}" presName="composite" presStyleCnt="0"/>
      <dgm:spPr/>
    </dgm:pt>
    <dgm:pt modelId="{CD750169-44CD-4A9D-9301-2307D314EB7F}" type="pres">
      <dgm:prSet presAssocID="{76D56F19-2708-49DB-8F92-D8AC45F23A9A}" presName="Parent1" presStyleLbl="node1" presStyleIdx="6" presStyleCnt="8">
        <dgm:presLayoutVars>
          <dgm:chMax val="1"/>
          <dgm:chPref val="1"/>
          <dgm:bulletEnabled val="1"/>
        </dgm:presLayoutVars>
      </dgm:prSet>
      <dgm:spPr/>
    </dgm:pt>
    <dgm:pt modelId="{81E04BA0-BCD0-488A-8DCD-52EA034232C7}" type="pres">
      <dgm:prSet presAssocID="{76D56F19-2708-49DB-8F92-D8AC45F23A9A}" presName="Childtext1" presStyleLbl="revTx" presStyleIdx="3" presStyleCnt="4">
        <dgm:presLayoutVars>
          <dgm:chMax val="0"/>
          <dgm:chPref val="0"/>
          <dgm:bulletEnabled val="1"/>
        </dgm:presLayoutVars>
      </dgm:prSet>
      <dgm:spPr/>
    </dgm:pt>
    <dgm:pt modelId="{61A4F280-C1DB-4511-812E-6A7159A06193}" type="pres">
      <dgm:prSet presAssocID="{76D56F19-2708-49DB-8F92-D8AC45F23A9A}" presName="BalanceSpacing" presStyleCnt="0"/>
      <dgm:spPr/>
    </dgm:pt>
    <dgm:pt modelId="{90A26B9A-A246-412C-814D-7D95A81C8162}" type="pres">
      <dgm:prSet presAssocID="{76D56F19-2708-49DB-8F92-D8AC45F23A9A}" presName="BalanceSpacing1" presStyleCnt="0"/>
      <dgm:spPr/>
    </dgm:pt>
    <dgm:pt modelId="{B00653BC-0DB9-45DD-BCD9-8EF4906BC02D}" type="pres">
      <dgm:prSet presAssocID="{EC8965A1-F755-4945-8AAC-DCF1F68F011E}" presName="Accent1Text" presStyleLbl="node1" presStyleIdx="7" presStyleCnt="8"/>
      <dgm:spPr/>
    </dgm:pt>
  </dgm:ptLst>
  <dgm:cxnLst>
    <dgm:cxn modelId="{32E90211-17E0-4DDF-9274-DD3E46D811B8}" srcId="{D4503D04-C97E-4622-AE07-D0307CB3B4CA}" destId="{76D56F19-2708-49DB-8F92-D8AC45F23A9A}" srcOrd="3" destOrd="0" parTransId="{9D5610C2-0A12-494A-AC46-8DD17C08B09F}" sibTransId="{EC8965A1-F755-4945-8AAC-DCF1F68F011E}"/>
    <dgm:cxn modelId="{59A43217-D517-4BBB-8595-3B2A060DC28B}" type="presOf" srcId="{808B76D0-8EC7-469A-93AC-7A6017188A9D}" destId="{B0C6AAF9-D747-4EAF-B990-992AF08845A9}" srcOrd="0" destOrd="0" presId="urn:microsoft.com/office/officeart/2008/layout/AlternatingHexagons"/>
    <dgm:cxn modelId="{0F866C41-EB5F-47BD-A2CD-A58671F15B67}" srcId="{D4503D04-C97E-4622-AE07-D0307CB3B4CA}" destId="{4E8D2E69-0173-4BD3-B96A-7A9C5DD12B47}" srcOrd="1" destOrd="0" parTransId="{B954BF22-E3B3-4A1C-802E-590228BE2D9C}" sibTransId="{FEF1E80E-8A9E-4B0A-817C-2A4CFDCF3FB2}"/>
    <dgm:cxn modelId="{B2128948-DE41-4169-8F34-C6B7914A4AE0}" type="presOf" srcId="{EC8965A1-F755-4945-8AAC-DCF1F68F011E}" destId="{B00653BC-0DB9-45DD-BCD9-8EF4906BC02D}" srcOrd="0" destOrd="0" presId="urn:microsoft.com/office/officeart/2008/layout/AlternatingHexagons"/>
    <dgm:cxn modelId="{96291779-A9DE-47FF-A98B-003B4CDBB5C6}" type="presOf" srcId="{FEF1E80E-8A9E-4B0A-817C-2A4CFDCF3FB2}" destId="{28537ABD-B13F-4360-93AB-32921AF8107E}" srcOrd="0" destOrd="0" presId="urn:microsoft.com/office/officeart/2008/layout/AlternatingHexagons"/>
    <dgm:cxn modelId="{3002A380-A21A-4DA3-8F2B-83FE8F2B2DDA}" type="presOf" srcId="{76D56F19-2708-49DB-8F92-D8AC45F23A9A}" destId="{CD750169-44CD-4A9D-9301-2307D314EB7F}" srcOrd="0" destOrd="0" presId="urn:microsoft.com/office/officeart/2008/layout/AlternatingHexagons"/>
    <dgm:cxn modelId="{C5E94186-9CB6-4C42-92B3-C546CC53A7B9}" srcId="{D4503D04-C97E-4622-AE07-D0307CB3B4CA}" destId="{AAC263CB-8256-4B03-92FE-1622698FB3E9}" srcOrd="0" destOrd="0" parTransId="{0BEED663-FC38-4EAD-940F-4C475D2C87DB}" sibTransId="{808B76D0-8EC7-469A-93AC-7A6017188A9D}"/>
    <dgm:cxn modelId="{811EC990-BE58-4D2C-92B0-2E905AF4F69B}" type="presOf" srcId="{D4503D04-C97E-4622-AE07-D0307CB3B4CA}" destId="{98503A29-FD58-484D-ABE3-F63C50AB47B5}" srcOrd="0" destOrd="0" presId="urn:microsoft.com/office/officeart/2008/layout/AlternatingHexagons"/>
    <dgm:cxn modelId="{147A4898-7EA4-4221-85C7-D586227CD9EB}" type="presOf" srcId="{AAC263CB-8256-4B03-92FE-1622698FB3E9}" destId="{65A0281E-C815-4E13-9B8E-FAE3C553B596}" srcOrd="0" destOrd="0" presId="urn:microsoft.com/office/officeart/2008/layout/AlternatingHexagons"/>
    <dgm:cxn modelId="{2E989DA4-7663-4232-BFBB-E3A1D58F139F}" type="presOf" srcId="{BFE0749E-E343-4A6F-BD09-2810EE6B4BD7}" destId="{202B9F57-452C-483B-A38A-D1E71CD70FC9}" srcOrd="0" destOrd="0" presId="urn:microsoft.com/office/officeart/2008/layout/AlternatingHexagons"/>
    <dgm:cxn modelId="{34089AC9-7EC1-46D0-8209-F0483C96D211}" type="presOf" srcId="{4E8D2E69-0173-4BD3-B96A-7A9C5DD12B47}" destId="{1D7A4721-8989-43BD-963E-E85C1EAA4F5C}" srcOrd="0" destOrd="0" presId="urn:microsoft.com/office/officeart/2008/layout/AlternatingHexagons"/>
    <dgm:cxn modelId="{1D8B64DC-65D8-4E9F-B851-A0F179C3EC44}" type="presOf" srcId="{93A6A030-ABAB-4EFA-B539-0FDB3E07C1EF}" destId="{FC226557-F103-4E07-B51C-D3065DB12978}" srcOrd="0" destOrd="0" presId="urn:microsoft.com/office/officeart/2008/layout/AlternatingHexagons"/>
    <dgm:cxn modelId="{4B40C8DC-6B57-4F5B-8440-7241C649700B}" srcId="{D4503D04-C97E-4622-AE07-D0307CB3B4CA}" destId="{93A6A030-ABAB-4EFA-B539-0FDB3E07C1EF}" srcOrd="2" destOrd="0" parTransId="{3D674B97-6DC6-4A12-85BA-0976D3064237}" sibTransId="{BFE0749E-E343-4A6F-BD09-2810EE6B4BD7}"/>
    <dgm:cxn modelId="{94B30770-62E9-48E1-8745-7B8F25EF75B7}" type="presParOf" srcId="{98503A29-FD58-484D-ABE3-F63C50AB47B5}" destId="{B9D0E376-AE33-4835-9929-208FEA2A6E28}" srcOrd="0" destOrd="0" presId="urn:microsoft.com/office/officeart/2008/layout/AlternatingHexagons"/>
    <dgm:cxn modelId="{C7500A72-87C8-4C13-B714-7137A7FAED9B}" type="presParOf" srcId="{B9D0E376-AE33-4835-9929-208FEA2A6E28}" destId="{65A0281E-C815-4E13-9B8E-FAE3C553B596}" srcOrd="0" destOrd="0" presId="urn:microsoft.com/office/officeart/2008/layout/AlternatingHexagons"/>
    <dgm:cxn modelId="{7FB604F0-2745-4B8F-9255-C66375784D64}" type="presParOf" srcId="{B9D0E376-AE33-4835-9929-208FEA2A6E28}" destId="{BE82F1B1-F6E0-4ACF-AE4E-49520D1B4E7B}" srcOrd="1" destOrd="0" presId="urn:microsoft.com/office/officeart/2008/layout/AlternatingHexagons"/>
    <dgm:cxn modelId="{D26331F5-1E84-46FA-BBB2-FC90E159E126}" type="presParOf" srcId="{B9D0E376-AE33-4835-9929-208FEA2A6E28}" destId="{1B580A69-4422-471F-AD12-F46325326274}" srcOrd="2" destOrd="0" presId="urn:microsoft.com/office/officeart/2008/layout/AlternatingHexagons"/>
    <dgm:cxn modelId="{6FF18D04-12D3-4BAF-A9BB-AB932A73BBE9}" type="presParOf" srcId="{B9D0E376-AE33-4835-9929-208FEA2A6E28}" destId="{621C585F-6415-4096-B3D3-1EC77FDF8AFE}" srcOrd="3" destOrd="0" presId="urn:microsoft.com/office/officeart/2008/layout/AlternatingHexagons"/>
    <dgm:cxn modelId="{6E5F5A5C-52B5-4198-86C8-D8F046F33AA7}" type="presParOf" srcId="{B9D0E376-AE33-4835-9929-208FEA2A6E28}" destId="{B0C6AAF9-D747-4EAF-B990-992AF08845A9}" srcOrd="4" destOrd="0" presId="urn:microsoft.com/office/officeart/2008/layout/AlternatingHexagons"/>
    <dgm:cxn modelId="{14D9D936-7B14-479A-9F29-41711E3063AB}" type="presParOf" srcId="{98503A29-FD58-484D-ABE3-F63C50AB47B5}" destId="{8ACA9935-6207-4D2A-8B27-A20ABFBDC5BF}" srcOrd="1" destOrd="0" presId="urn:microsoft.com/office/officeart/2008/layout/AlternatingHexagons"/>
    <dgm:cxn modelId="{EBC16DB0-49CE-43F1-AC2A-00DE78C05238}" type="presParOf" srcId="{98503A29-FD58-484D-ABE3-F63C50AB47B5}" destId="{C17F8FDB-8AFF-486C-898D-783B5E497309}" srcOrd="2" destOrd="0" presId="urn:microsoft.com/office/officeart/2008/layout/AlternatingHexagons"/>
    <dgm:cxn modelId="{E80F8B9E-950F-4ADA-9D20-CE803361473F}" type="presParOf" srcId="{C17F8FDB-8AFF-486C-898D-783B5E497309}" destId="{1D7A4721-8989-43BD-963E-E85C1EAA4F5C}" srcOrd="0" destOrd="0" presId="urn:microsoft.com/office/officeart/2008/layout/AlternatingHexagons"/>
    <dgm:cxn modelId="{29F404C7-33E5-4742-85EF-623567437747}" type="presParOf" srcId="{C17F8FDB-8AFF-486C-898D-783B5E497309}" destId="{05078A69-F54A-4F38-B1D3-34EDCBF01778}" srcOrd="1" destOrd="0" presId="urn:microsoft.com/office/officeart/2008/layout/AlternatingHexagons"/>
    <dgm:cxn modelId="{313F45A3-73BC-43CF-BA71-B24B0B740872}" type="presParOf" srcId="{C17F8FDB-8AFF-486C-898D-783B5E497309}" destId="{82D09C66-B220-4179-AF97-B71A4B06DBDC}" srcOrd="2" destOrd="0" presId="urn:microsoft.com/office/officeart/2008/layout/AlternatingHexagons"/>
    <dgm:cxn modelId="{7ECE864C-434B-42C5-BA56-338D567AE213}" type="presParOf" srcId="{C17F8FDB-8AFF-486C-898D-783B5E497309}" destId="{FDA9A9D7-41BF-4E0E-B105-1F8B228EC8C3}" srcOrd="3" destOrd="0" presId="urn:microsoft.com/office/officeart/2008/layout/AlternatingHexagons"/>
    <dgm:cxn modelId="{DEE8CE3C-0710-47C4-BF97-727037AC1F62}" type="presParOf" srcId="{C17F8FDB-8AFF-486C-898D-783B5E497309}" destId="{28537ABD-B13F-4360-93AB-32921AF8107E}" srcOrd="4" destOrd="0" presId="urn:microsoft.com/office/officeart/2008/layout/AlternatingHexagons"/>
    <dgm:cxn modelId="{89A69693-C4E9-4C6E-BB66-9145ABDD9196}" type="presParOf" srcId="{98503A29-FD58-484D-ABE3-F63C50AB47B5}" destId="{7AC46E42-1DAD-436B-BEF8-AB05DE0FB56B}" srcOrd="3" destOrd="0" presId="urn:microsoft.com/office/officeart/2008/layout/AlternatingHexagons"/>
    <dgm:cxn modelId="{AF0884BF-8E01-4556-9B36-EB89582CB58E}" type="presParOf" srcId="{98503A29-FD58-484D-ABE3-F63C50AB47B5}" destId="{C59DA74C-B61F-479F-AEAA-3F7987FCD2CB}" srcOrd="4" destOrd="0" presId="urn:microsoft.com/office/officeart/2008/layout/AlternatingHexagons"/>
    <dgm:cxn modelId="{72DC2F6B-6C5A-4E25-8799-320D0A390E62}" type="presParOf" srcId="{C59DA74C-B61F-479F-AEAA-3F7987FCD2CB}" destId="{FC226557-F103-4E07-B51C-D3065DB12978}" srcOrd="0" destOrd="0" presId="urn:microsoft.com/office/officeart/2008/layout/AlternatingHexagons"/>
    <dgm:cxn modelId="{08E28CBB-EE7C-422C-A9AF-350B802C13F9}" type="presParOf" srcId="{C59DA74C-B61F-479F-AEAA-3F7987FCD2CB}" destId="{834A8C4A-74DE-478E-8391-C1E9DBCA5A25}" srcOrd="1" destOrd="0" presId="urn:microsoft.com/office/officeart/2008/layout/AlternatingHexagons"/>
    <dgm:cxn modelId="{3717F542-A0CF-464B-920F-1E11F5535526}" type="presParOf" srcId="{C59DA74C-B61F-479F-AEAA-3F7987FCD2CB}" destId="{92AAA7F6-38DF-443B-A4FB-6EAFA67B9FB4}" srcOrd="2" destOrd="0" presId="urn:microsoft.com/office/officeart/2008/layout/AlternatingHexagons"/>
    <dgm:cxn modelId="{13FE6985-1937-40F4-AF4B-5AB49D178ED0}" type="presParOf" srcId="{C59DA74C-B61F-479F-AEAA-3F7987FCD2CB}" destId="{2409A398-8E6B-4D8D-970F-33639ED4CBFA}" srcOrd="3" destOrd="0" presId="urn:microsoft.com/office/officeart/2008/layout/AlternatingHexagons"/>
    <dgm:cxn modelId="{7F7DCACE-A7BD-4B94-A2C9-92AFA6D59DB6}" type="presParOf" srcId="{C59DA74C-B61F-479F-AEAA-3F7987FCD2CB}" destId="{202B9F57-452C-483B-A38A-D1E71CD70FC9}" srcOrd="4" destOrd="0" presId="urn:microsoft.com/office/officeart/2008/layout/AlternatingHexagons"/>
    <dgm:cxn modelId="{206C9775-6DA7-45C9-8A41-405523A35304}" type="presParOf" srcId="{98503A29-FD58-484D-ABE3-F63C50AB47B5}" destId="{C9DB7C1E-2711-49A4-B8BD-DBC4595B1780}" srcOrd="5" destOrd="0" presId="urn:microsoft.com/office/officeart/2008/layout/AlternatingHexagons"/>
    <dgm:cxn modelId="{06FCBECB-67A6-4B8E-A68C-9A327142DA91}" type="presParOf" srcId="{98503A29-FD58-484D-ABE3-F63C50AB47B5}" destId="{95F019C0-56D2-470E-BAC6-FA6067D8FCCC}" srcOrd="6" destOrd="0" presId="urn:microsoft.com/office/officeart/2008/layout/AlternatingHexagons"/>
    <dgm:cxn modelId="{F08218CB-B8FE-45B9-8AB5-FB4965985EBA}" type="presParOf" srcId="{95F019C0-56D2-470E-BAC6-FA6067D8FCCC}" destId="{CD750169-44CD-4A9D-9301-2307D314EB7F}" srcOrd="0" destOrd="0" presId="urn:microsoft.com/office/officeart/2008/layout/AlternatingHexagons"/>
    <dgm:cxn modelId="{0ED7C493-BDFC-4744-9F31-00136FE33757}" type="presParOf" srcId="{95F019C0-56D2-470E-BAC6-FA6067D8FCCC}" destId="{81E04BA0-BCD0-488A-8DCD-52EA034232C7}" srcOrd="1" destOrd="0" presId="urn:microsoft.com/office/officeart/2008/layout/AlternatingHexagons"/>
    <dgm:cxn modelId="{65A1F8A7-92C7-4F7B-8757-F551E6D080DA}" type="presParOf" srcId="{95F019C0-56D2-470E-BAC6-FA6067D8FCCC}" destId="{61A4F280-C1DB-4511-812E-6A7159A06193}" srcOrd="2" destOrd="0" presId="urn:microsoft.com/office/officeart/2008/layout/AlternatingHexagons"/>
    <dgm:cxn modelId="{25903FB6-FEF3-46C8-A409-CEB4DC44D4C9}" type="presParOf" srcId="{95F019C0-56D2-470E-BAC6-FA6067D8FCCC}" destId="{90A26B9A-A246-412C-814D-7D95A81C8162}" srcOrd="3" destOrd="0" presId="urn:microsoft.com/office/officeart/2008/layout/AlternatingHexagons"/>
    <dgm:cxn modelId="{FAC32236-82A6-4440-A6CC-B6D2D808F201}" type="presParOf" srcId="{95F019C0-56D2-470E-BAC6-FA6067D8FCCC}" destId="{B00653BC-0DB9-45DD-BCD9-8EF4906BC02D}" srcOrd="4" destOrd="0" presId="urn:microsoft.com/office/officeart/2008/layout/AlternatingHexagons"/>
  </dgm:cxnLst>
  <dgm:bg/>
  <dgm:whole>
    <a:effectLst/>
  </dgm:whole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A0281E-C815-4E13-9B8E-FAE3C553B596}">
      <dsp:nvSpPr>
        <dsp:cNvPr id="0" name=""/>
        <dsp:cNvSpPr/>
      </dsp:nvSpPr>
      <dsp:spPr>
        <a:xfrm rot="5400000">
          <a:off x="4215077" y="86271"/>
          <a:ext cx="1303582" cy="1134116"/>
        </a:xfrm>
        <a:prstGeom prst="hexagon">
          <a:avLst>
            <a:gd name="adj" fmla="val 25000"/>
            <a:gd name="vf" fmla="val 11547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rtlCol="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noProof="0" dirty="0">
              <a:solidFill>
                <a:prstClr val="white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rPr>
            <a:t>程式設計</a:t>
          </a:r>
          <a:br>
            <a:rPr lang="zh-TW" altLang="en-US" sz="1600" kern="1200" noProof="0" dirty="0">
              <a:solidFill>
                <a:prstClr val="white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rPr>
          </a:br>
          <a:endParaRPr lang="zh-TW" altLang="en-US" sz="1600" kern="1200" noProof="0" dirty="0">
            <a:solidFill>
              <a:prstClr val="white"/>
            </a:solidFill>
            <a:latin typeface="Microsoft JhengHei UI" panose="020B0604030504040204" pitchFamily="34" charset="-120"/>
            <a:ea typeface="Microsoft JhengHei UI" panose="020B0604030504040204" pitchFamily="34" charset="-120"/>
            <a:cs typeface="+mn-cs"/>
          </a:endParaRPr>
        </a:p>
      </dsp:txBody>
      <dsp:txXfrm rot="-5400000">
        <a:off x="4476543" y="204679"/>
        <a:ext cx="780650" cy="897300"/>
      </dsp:txXfrm>
    </dsp:sp>
    <dsp:sp modelId="{BE82F1B1-F6E0-4ACF-AE4E-49520D1B4E7B}">
      <dsp:nvSpPr>
        <dsp:cNvPr id="0" name=""/>
        <dsp:cNvSpPr/>
      </dsp:nvSpPr>
      <dsp:spPr>
        <a:xfrm>
          <a:off x="5468341" y="262254"/>
          <a:ext cx="1454797" cy="7821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0C6AAF9-D747-4EAF-B990-992AF08845A9}">
      <dsp:nvSpPr>
        <dsp:cNvPr id="0" name=""/>
        <dsp:cNvSpPr/>
      </dsp:nvSpPr>
      <dsp:spPr>
        <a:xfrm rot="5400000">
          <a:off x="2990231" y="86271"/>
          <a:ext cx="1303582" cy="1134116"/>
        </a:xfrm>
        <a:prstGeom prst="hexagon">
          <a:avLst>
            <a:gd name="adj" fmla="val 25000"/>
            <a:gd name="vf" fmla="val 11547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rtlCol="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計算機概論</a:t>
          </a:r>
        </a:p>
      </dsp:txBody>
      <dsp:txXfrm rot="-5400000">
        <a:off x="3251697" y="204679"/>
        <a:ext cx="780650" cy="897300"/>
      </dsp:txXfrm>
    </dsp:sp>
    <dsp:sp modelId="{1D7A4721-8989-43BD-963E-E85C1EAA4F5C}">
      <dsp:nvSpPr>
        <dsp:cNvPr id="0" name=""/>
        <dsp:cNvSpPr/>
      </dsp:nvSpPr>
      <dsp:spPr>
        <a:xfrm rot="5400000">
          <a:off x="3600308" y="1192751"/>
          <a:ext cx="1303582" cy="1134116"/>
        </a:xfrm>
        <a:prstGeom prst="hexagon">
          <a:avLst>
            <a:gd name="adj" fmla="val 25000"/>
            <a:gd name="vf" fmla="val 11547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rtlCol="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noProof="0" dirty="0">
              <a:solidFill>
                <a:schemeClr val="bg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rPr>
            <a:t>普通物理</a:t>
          </a:r>
        </a:p>
      </dsp:txBody>
      <dsp:txXfrm rot="-5400000">
        <a:off x="3861774" y="1311159"/>
        <a:ext cx="780650" cy="897300"/>
      </dsp:txXfrm>
    </dsp:sp>
    <dsp:sp modelId="{05078A69-F54A-4F38-B1D3-34EDCBF01778}">
      <dsp:nvSpPr>
        <dsp:cNvPr id="0" name=""/>
        <dsp:cNvSpPr/>
      </dsp:nvSpPr>
      <dsp:spPr>
        <a:xfrm>
          <a:off x="2230243" y="1368735"/>
          <a:ext cx="1407868" cy="7821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8537ABD-B13F-4360-93AB-32921AF8107E}">
      <dsp:nvSpPr>
        <dsp:cNvPr id="0" name=""/>
        <dsp:cNvSpPr/>
      </dsp:nvSpPr>
      <dsp:spPr>
        <a:xfrm rot="5400000">
          <a:off x="4825154" y="1192751"/>
          <a:ext cx="1303582" cy="1134116"/>
        </a:xfrm>
        <a:prstGeom prst="hexagon">
          <a:avLst>
            <a:gd name="adj" fmla="val 25000"/>
            <a:gd name="vf" fmla="val 11547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rtlCol="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離散數學</a:t>
          </a:r>
        </a:p>
      </dsp:txBody>
      <dsp:txXfrm rot="-5400000">
        <a:off x="5086620" y="1311159"/>
        <a:ext cx="780650" cy="897300"/>
      </dsp:txXfrm>
    </dsp:sp>
    <dsp:sp modelId="{FC226557-F103-4E07-B51C-D3065DB12978}">
      <dsp:nvSpPr>
        <dsp:cNvPr id="0" name=""/>
        <dsp:cNvSpPr/>
      </dsp:nvSpPr>
      <dsp:spPr>
        <a:xfrm rot="5400000">
          <a:off x="4215077" y="2299232"/>
          <a:ext cx="1303582" cy="1134116"/>
        </a:xfrm>
        <a:prstGeom prst="hexagon">
          <a:avLst>
            <a:gd name="adj" fmla="val 25000"/>
            <a:gd name="vf" fmla="val 11547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rtlCol="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noProof="0" dirty="0">
              <a:solidFill>
                <a:schemeClr val="bg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rPr>
            <a:t>數位邏輯</a:t>
          </a:r>
        </a:p>
      </dsp:txBody>
      <dsp:txXfrm rot="-5400000">
        <a:off x="4476543" y="2417640"/>
        <a:ext cx="780650" cy="897300"/>
      </dsp:txXfrm>
    </dsp:sp>
    <dsp:sp modelId="{834A8C4A-74DE-478E-8391-C1E9DBCA5A25}">
      <dsp:nvSpPr>
        <dsp:cNvPr id="0" name=""/>
        <dsp:cNvSpPr/>
      </dsp:nvSpPr>
      <dsp:spPr>
        <a:xfrm>
          <a:off x="5468341" y="2475216"/>
          <a:ext cx="1454797" cy="7821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02B9F57-452C-483B-A38A-D1E71CD70FC9}">
      <dsp:nvSpPr>
        <dsp:cNvPr id="0" name=""/>
        <dsp:cNvSpPr/>
      </dsp:nvSpPr>
      <dsp:spPr>
        <a:xfrm rot="5400000">
          <a:off x="2990231" y="2299232"/>
          <a:ext cx="1303582" cy="1134116"/>
        </a:xfrm>
        <a:prstGeom prst="hexagon">
          <a:avLst>
            <a:gd name="adj" fmla="val 25000"/>
            <a:gd name="vf" fmla="val 11547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rtlCol="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線性代數</a:t>
          </a:r>
        </a:p>
      </dsp:txBody>
      <dsp:txXfrm rot="-5400000">
        <a:off x="3251697" y="2417640"/>
        <a:ext cx="780650" cy="897300"/>
      </dsp:txXfrm>
    </dsp:sp>
    <dsp:sp modelId="{CD750169-44CD-4A9D-9301-2307D314EB7F}">
      <dsp:nvSpPr>
        <dsp:cNvPr id="0" name=""/>
        <dsp:cNvSpPr/>
      </dsp:nvSpPr>
      <dsp:spPr>
        <a:xfrm rot="5400000">
          <a:off x="3600308" y="3405713"/>
          <a:ext cx="1303582" cy="1134116"/>
        </a:xfrm>
        <a:prstGeom prst="hexagon">
          <a:avLst>
            <a:gd name="adj" fmla="val 25000"/>
            <a:gd name="vf" fmla="val 115470"/>
          </a:avLst>
        </a:prstGeom>
        <a:solidFill>
          <a:schemeClr val="accent1"/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rtlCol="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noProof="0" dirty="0">
              <a:solidFill>
                <a:schemeClr val="bg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rPr>
            <a:t>微積分</a:t>
          </a:r>
        </a:p>
      </dsp:txBody>
      <dsp:txXfrm rot="-5400000">
        <a:off x="3861774" y="3524121"/>
        <a:ext cx="780650" cy="897300"/>
      </dsp:txXfrm>
    </dsp:sp>
    <dsp:sp modelId="{81E04BA0-BCD0-488A-8DCD-52EA034232C7}">
      <dsp:nvSpPr>
        <dsp:cNvPr id="0" name=""/>
        <dsp:cNvSpPr/>
      </dsp:nvSpPr>
      <dsp:spPr>
        <a:xfrm>
          <a:off x="2230243" y="3581696"/>
          <a:ext cx="1407868" cy="7821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00653BC-0DB9-45DD-BCD9-8EF4906BC02D}">
      <dsp:nvSpPr>
        <dsp:cNvPr id="0" name=""/>
        <dsp:cNvSpPr/>
      </dsp:nvSpPr>
      <dsp:spPr>
        <a:xfrm rot="5400000">
          <a:off x="4825154" y="3405713"/>
          <a:ext cx="1303582" cy="1134116"/>
        </a:xfrm>
        <a:prstGeom prst="hexagon">
          <a:avLst>
            <a:gd name="adj" fmla="val 25000"/>
            <a:gd name="vf" fmla="val 11547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rtlCol="0" anchor="ctr" anchorCtr="0">
          <a:noAutofit/>
        </a:bodyPr>
        <a:lstStyle/>
        <a:p>
          <a:pPr marL="0" lvl="0" indent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300" kern="12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資工大一</a:t>
          </a:r>
        </a:p>
      </dsp:txBody>
      <dsp:txXfrm rot="-5400000">
        <a:off x="5086620" y="3524121"/>
        <a:ext cx="780650" cy="8973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rot="90" type="hexagon" r:blip="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rot="90" type="hexagon" r:blip="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預留位置 1">
            <a:extLst>
              <a:ext uri="{FF2B5EF4-FFF2-40B4-BE49-F238E27FC236}">
                <a16:creationId xmlns:a16="http://schemas.microsoft.com/office/drawing/2014/main" id="{8BC40FD4-49E5-45F4-9F5F-D127674F3B6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697B86CE-7533-4591-A533-3B285CBFBD3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D425AE2D-2F1C-4219-A26A-17FC304493C6}" type="datetime1">
              <a:rPr lang="zh-TW" altLang="en-US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2022/1/24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6697BB4A-C2FA-48DD-9F31-664DF2C9F78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B540AB79-C081-43E8-B49C-BA9D38FCFCD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F5F1E10-4074-4DC3-8E35-9146BD1FD828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‹#›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98881273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預留位置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aseline="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aseline="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FD1BD0D3-03CC-40BF-93A6-8BD5E8316E38}" type="datetime1">
              <a:rPr lang="zh-TW" altLang="en-US" smtClean="0"/>
              <a:t>2022/1/24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zh-TW" altLang="en-US" noProof="0"/>
          </a:p>
        </p:txBody>
      </p:sp>
      <p:sp>
        <p:nvSpPr>
          <p:cNvPr id="5" name="備忘稿預留位置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TW" altLang="en-US" noProof="0"/>
              <a:t>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aseline="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aseline="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5E8C15C5-0688-5345-99FC-721E08AD15D5}" type="slidenum">
              <a:rPr lang="en-US" altLang="zh-TW" smtClean="0"/>
              <a:pPr/>
              <a:t>‹#›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2768554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 baseline="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1pPr>
    <a:lvl2pPr marL="457200" algn="l" defTabSz="914400" rtl="0" eaLnBrk="1" latinLnBrk="0" hangingPunct="1">
      <a:defRPr sz="1200" kern="1200" baseline="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2pPr>
    <a:lvl3pPr marL="914400" algn="l" defTabSz="914400" rtl="0" eaLnBrk="1" latinLnBrk="0" hangingPunct="1">
      <a:defRPr sz="1200" kern="1200" baseline="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3pPr>
    <a:lvl4pPr marL="1371600" algn="l" defTabSz="914400" rtl="0" eaLnBrk="1" latinLnBrk="0" hangingPunct="1">
      <a:defRPr sz="1200" kern="1200" baseline="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4pPr>
    <a:lvl5pPr marL="1828800" algn="l" defTabSz="914400" rtl="0" eaLnBrk="1" latinLnBrk="0" hangingPunct="1">
      <a:defRPr sz="1200" kern="1200" baseline="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5E8C15C5-0688-5345-99FC-721E08AD15D5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1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1210350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5E8C15C5-0688-5345-99FC-721E08AD15D5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4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206270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TW" altLang="en-US" noProof="1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5E8C15C5-0688-5345-99FC-721E08AD15D5}" type="slidenum">
              <a:rPr lang="en-US" altLang="zh-TW" noProof="1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17</a:t>
            </a:fld>
            <a:endParaRPr lang="zh-TW" altLang="en-US" noProof="1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7773072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rtlCol="0" anchor="b">
            <a:normAutofit/>
          </a:bodyPr>
          <a:lstStyle>
            <a:lvl1pPr algn="ctr">
              <a:defRPr sz="4800" baseline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1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 hasCustomPrompt="1"/>
          </p:nvPr>
        </p:nvSpPr>
        <p:spPr>
          <a:xfrm>
            <a:off x="1751012" y="3886200"/>
            <a:ext cx="8676222" cy="1905000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2100" baseline="0">
                <a:solidFill>
                  <a:schemeClr val="tx1"/>
                </a:solidFill>
                <a:latin typeface="Microsoft JhengHei UI" panose="020B0604030504040204" pitchFamily="34" charset="-12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zh-TW" altLang="en-US" noProof="1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baseline="0">
                <a:latin typeface="Microsoft JhengHei UI" panose="020B0604030504040204" pitchFamily="34" charset="-120"/>
              </a:defRPr>
            </a:lvl1pPr>
          </a:lstStyle>
          <a:p>
            <a:fld id="{E4813657-F2F1-4BBD-95FE-C60FFB42D584}" type="datetime1">
              <a:rPr lang="zh-TW" altLang="en-US" noProof="1" smtClean="0"/>
              <a:t>2022/1/24</a:t>
            </a:fld>
            <a:endParaRPr lang="zh-TW" altLang="en-US" noProof="1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baseline="0">
                <a:latin typeface="Microsoft JhengHei UI" panose="020B0604030504040204" pitchFamily="34" charset="-120"/>
              </a:defRPr>
            </a:lvl1pPr>
          </a:lstStyle>
          <a:p>
            <a:endParaRPr lang="zh-TW" altLang="en-US" noProof="1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baseline="0">
                <a:latin typeface="Microsoft JhengHei UI" panose="020B0604030504040204" pitchFamily="34" charset="-120"/>
              </a:defRPr>
            </a:lvl1pPr>
          </a:lstStyle>
          <a:p>
            <a:fld id="{D57F1E4F-1CFF-5643-939E-217C01CDF565}" type="slidenum">
              <a:rPr lang="en-US" altLang="zh-TW" noProof="1" smtClean="0"/>
              <a:pPr/>
              <a:t>‹#›</a:t>
            </a:fld>
            <a:endParaRPr lang="zh-TW" altLang="en-US" noProof="1"/>
          </a:p>
        </p:txBody>
      </p:sp>
    </p:spTree>
    <p:extLst>
      <p:ext uri="{BB962C8B-B14F-4D97-AF65-F5344CB8AC3E}">
        <p14:creationId xmlns:p14="http://schemas.microsoft.com/office/powerpoint/2010/main" val="37788011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含標題的全景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rtlCol="0" anchor="b">
            <a:normAutofit/>
          </a:bodyPr>
          <a:lstStyle>
            <a:lvl1pPr algn="l">
              <a:defRPr sz="2400" b="0"/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4" name="文字預留位置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 rtlCol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CC6505F-861A-42C0-B956-C4F992FDB066}" type="datetime1">
              <a:rPr lang="zh-TW" altLang="en-US" noProof="0" smtClean="0"/>
              <a:t>2022/1/24</a:t>
            </a:fld>
            <a:endParaRPr lang="zh-TW" altLang="en-US" noProof="0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8300259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字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rtlCol="0" anchor="ctr">
            <a:normAutofit/>
          </a:bodyPr>
          <a:lstStyle>
            <a:lvl1pPr algn="l">
              <a:defRPr sz="3200" b="0" cap="all"/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文字預留位置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rtlCol="0"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ADF3521-1705-41F0-B52B-19A07D77FE9D}" type="datetime1">
              <a:rPr lang="zh-TW" altLang="en-US" noProof="0" smtClean="0"/>
              <a:t>2022/1/24</a:t>
            </a:fld>
            <a:endParaRPr lang="zh-TW" altLang="en-US" noProof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16345203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含標題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字方塊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rtl="0"/>
            <a:r>
              <a:rPr lang="zh-TW" altLang="en-US" sz="8000" noProof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文字方塊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zh-TW" altLang="en-US" sz="8000" noProof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rtlCol="0"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10" name="文字版面配置區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rtlCol="0"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rtlCol="0"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E05BF5C-148E-4FE4-9778-E3E85C0A4DA9}" type="datetime1">
              <a:rPr lang="zh-TW" altLang="en-US" noProof="0" smtClean="0"/>
              <a:t>2022/1/24</a:t>
            </a:fld>
            <a:endParaRPr lang="zh-TW" altLang="en-US" noProof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19740075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rtlCol="0" anchor="b">
            <a:normAutofit/>
          </a:bodyPr>
          <a:lstStyle>
            <a:lvl1pPr algn="l">
              <a:defRPr sz="3200" b="0" cap="all"/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文字預留位置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F30CAA1-7D38-4EFC-9552-9396FE494E1A}" type="datetime1">
              <a:rPr lang="zh-TW" altLang="en-US" noProof="0" smtClean="0"/>
              <a:t>2022/1/24</a:t>
            </a:fld>
            <a:endParaRPr lang="zh-TW" altLang="en-US" noProof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9384169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字方塊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rtl="0"/>
            <a:r>
              <a:rPr lang="zh-TW" altLang="en-US" sz="8000" noProof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文字方塊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zh-TW" altLang="en-US" sz="8000" noProof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rtlCol="0"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10" name="文字版面配置區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accent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 rtl="0">
              <a:spcBef>
                <a:spcPct val="0"/>
              </a:spcBef>
              <a:buNone/>
            </a:pPr>
            <a:r>
              <a:rPr lang="zh-TW" altLang="en-US" noProof="0"/>
              <a:t>按一下以編輯母片文字樣式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AF57A6A-F54C-4B98-BC88-F63AD664331F}" type="datetime1">
              <a:rPr lang="zh-TW" altLang="en-US" noProof="0" smtClean="0"/>
              <a:t>2022/1/24</a:t>
            </a:fld>
            <a:endParaRPr lang="zh-TW" altLang="en-US" noProof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18158357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10" name="文字版面配置區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solidFill>
                  <a:schemeClr val="tx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 rtl="0">
              <a:spcBef>
                <a:spcPct val="0"/>
              </a:spcBef>
              <a:buNone/>
            </a:pPr>
            <a:r>
              <a:rPr lang="zh-TW" altLang="en-US" noProof="0"/>
              <a:t>按一下以編輯母片文字樣式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427B757-BC59-407E-A8D6-09EDF99330A8}" type="datetime1">
              <a:rPr lang="zh-TW" altLang="en-US" noProof="0" smtClean="0"/>
              <a:t>2022/1/24</a:t>
            </a:fld>
            <a:endParaRPr lang="zh-TW" altLang="en-US" noProof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24113636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 rtlCol="0"/>
          <a:lstStyle/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直排文字預留位置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 anchor="t"/>
          <a:lstStyle/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2BEBEC8-90B2-4261-80BA-37111741352D}" type="datetime1">
              <a:rPr lang="zh-TW" altLang="en-US" noProof="0" smtClean="0"/>
              <a:t>2022/1/24</a:t>
            </a:fld>
            <a:endParaRPr lang="zh-TW" altLang="en-US" noProof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9681757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 rtlCol="0"/>
          <a:lstStyle/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直排文字預留位置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rtlCol="0" anchor="t"/>
          <a:lstStyle/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941F5EF-6332-4A24-A62A-3ED1768CC5D8}" type="datetime1">
              <a:rPr lang="zh-TW" altLang="en-US" noProof="0" smtClean="0"/>
              <a:t>2022/1/24</a:t>
            </a:fld>
            <a:endParaRPr lang="zh-TW" altLang="en-US" noProof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3365677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 baseline="0">
                <a:latin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1"/>
              <a:t>按一下以編輯母片標題樣式</a:t>
            </a:r>
          </a:p>
        </p:txBody>
      </p:sp>
      <p:sp>
        <p:nvSpPr>
          <p:cNvPr id="3" name="內容預留位置 2"/>
          <p:cNvSpPr>
            <a:spLocks noGrp="1"/>
          </p:cNvSpPr>
          <p:nvPr>
            <p:ph idx="1"/>
          </p:nvPr>
        </p:nvSpPr>
        <p:spPr/>
        <p:txBody>
          <a:bodyPr rtlCol="0" anchor="ctr"/>
          <a:lstStyle>
            <a:lvl1pPr>
              <a:defRPr baseline="0">
                <a:latin typeface="Microsoft JhengHei UI" panose="020B0604030504040204" pitchFamily="34" charset="-120"/>
              </a:defRPr>
            </a:lvl1pPr>
            <a:lvl2pPr>
              <a:defRPr baseline="0">
                <a:latin typeface="Microsoft JhengHei UI" panose="020B0604030504040204" pitchFamily="34" charset="-120"/>
              </a:defRPr>
            </a:lvl2pPr>
            <a:lvl3pPr>
              <a:defRPr baseline="0">
                <a:latin typeface="Microsoft JhengHei UI" panose="020B0604030504040204" pitchFamily="34" charset="-120"/>
              </a:defRPr>
            </a:lvl3pPr>
            <a:lvl4pPr>
              <a:defRPr baseline="0">
                <a:latin typeface="Microsoft JhengHei UI" panose="020B0604030504040204" pitchFamily="34" charset="-120"/>
              </a:defRPr>
            </a:lvl4pPr>
            <a:lvl5pPr>
              <a:defRPr baseline="0">
                <a:latin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1"/>
              <a:t>按一下以編輯母片文字樣式</a:t>
            </a:r>
          </a:p>
          <a:p>
            <a:pPr lvl="1" rtl="0"/>
            <a:r>
              <a:rPr lang="zh-TW" altLang="en-US" noProof="1"/>
              <a:t>第二層</a:t>
            </a:r>
          </a:p>
          <a:p>
            <a:pPr lvl="2" rtl="0"/>
            <a:r>
              <a:rPr lang="zh-TW" altLang="en-US" noProof="1"/>
              <a:t>第三層</a:t>
            </a:r>
          </a:p>
          <a:p>
            <a:pPr lvl="3" rtl="0"/>
            <a:r>
              <a:rPr lang="zh-TW" altLang="en-US" noProof="1"/>
              <a:t>第四層</a:t>
            </a:r>
          </a:p>
          <a:p>
            <a:pPr lvl="4" rtl="0"/>
            <a:r>
              <a:rPr lang="zh-TW" altLang="en-US" noProof="1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baseline="0">
                <a:latin typeface="Microsoft JhengHei UI" panose="020B0604030504040204" pitchFamily="34" charset="-120"/>
              </a:defRPr>
            </a:lvl1pPr>
          </a:lstStyle>
          <a:p>
            <a:fld id="{7B640C46-982B-4AB2-9B6C-2EEFDA389B04}" type="datetime1">
              <a:rPr lang="zh-TW" altLang="en-US" noProof="1" smtClean="0"/>
              <a:t>2022/1/24</a:t>
            </a:fld>
            <a:endParaRPr lang="zh-TW" altLang="en-US" noProof="1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baseline="0">
                <a:latin typeface="Microsoft JhengHei UI" panose="020B0604030504040204" pitchFamily="34" charset="-120"/>
              </a:defRPr>
            </a:lvl1pPr>
          </a:lstStyle>
          <a:p>
            <a:endParaRPr lang="zh-TW" altLang="en-US" noProof="1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baseline="0">
                <a:latin typeface="Microsoft JhengHei UI" panose="020B0604030504040204" pitchFamily="34" charset="-120"/>
              </a:defRPr>
            </a:lvl1pPr>
          </a:lstStyle>
          <a:p>
            <a:fld id="{D57F1E4F-1CFF-5643-939E-217C01CDF565}" type="slidenum">
              <a:rPr lang="en-US" altLang="zh-TW" noProof="1" smtClean="0"/>
              <a:pPr/>
              <a:t>‹#›</a:t>
            </a:fld>
            <a:endParaRPr lang="zh-TW" altLang="en-US" noProof="1"/>
          </a:p>
        </p:txBody>
      </p:sp>
    </p:spTree>
    <p:extLst>
      <p:ext uri="{BB962C8B-B14F-4D97-AF65-F5344CB8AC3E}">
        <p14:creationId xmlns:p14="http://schemas.microsoft.com/office/powerpoint/2010/main" val="20856508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rtlCol="0" anchor="b"/>
          <a:lstStyle>
            <a:lvl1pPr algn="r">
              <a:defRPr sz="4000" b="0" cap="all"/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文字預留位置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rtlCol="0"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F7E1770-0DE2-41D5-8211-CDEDA271B5B5}" type="datetime1">
              <a:rPr lang="zh-TW" altLang="en-US" noProof="0" smtClean="0"/>
              <a:t>2022/1/24</a:t>
            </a:fld>
            <a:endParaRPr lang="zh-TW" altLang="en-US" noProof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4128749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4" name="內容預留位置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2A29C4B-6702-4362-B9A2-3B2552037D39}" type="datetime1">
              <a:rPr lang="zh-TW" altLang="en-US" noProof="0" smtClean="0"/>
              <a:t>2022/1/24</a:t>
            </a:fld>
            <a:endParaRPr lang="zh-TW" altLang="en-US" noProof="0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42139651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4" name="內容預留位置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rtlCol="0"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5" name="文字預留位置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6" name="內容預留位置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rtlCol="0"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69BCCF5-9010-46D1-8B19-A59FEB46FD54}" type="datetime1">
              <a:rPr lang="zh-TW" altLang="en-US" noProof="0" smtClean="0"/>
              <a:t>2022/1/24</a:t>
            </a:fld>
            <a:endParaRPr lang="zh-TW" altLang="en-US" noProof="0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/>
          </a:p>
        </p:txBody>
      </p:sp>
      <p:sp>
        <p:nvSpPr>
          <p:cNvPr id="9" name="投影片編號預留位置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26596880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FD5CE10-9B56-44EA-AE3F-78BC25D3019C}" type="datetime1">
              <a:rPr lang="zh-TW" altLang="en-US" noProof="0" smtClean="0"/>
              <a:t>2022/1/24</a:t>
            </a:fld>
            <a:endParaRPr lang="zh-TW" altLang="en-US" noProof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/>
          </a:p>
        </p:txBody>
      </p:sp>
      <p:sp>
        <p:nvSpPr>
          <p:cNvPr id="5" name="投影片編號預留位置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33266389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DFF1E42-F440-420A-B0F7-52274DBCDBB8}" type="datetime1">
              <a:rPr lang="zh-TW" altLang="en-US" noProof="0" smtClean="0"/>
              <a:t>2022/1/24</a:t>
            </a:fld>
            <a:endParaRPr lang="zh-TW" altLang="en-US" noProof="0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17019775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rtlCol="0" anchor="b">
            <a:normAutofit/>
          </a:bodyPr>
          <a:lstStyle>
            <a:lvl1pPr algn="l">
              <a:defRPr sz="2400" b="0"/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rtlCol="0"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4" name="文字預留位置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 rtlCol="0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C84F452-3B48-4A7D-9AAF-74425BE9FB9A}" type="datetime1">
              <a:rPr lang="zh-TW" altLang="en-US" noProof="0" smtClean="0"/>
              <a:t>2022/1/24</a:t>
            </a:fld>
            <a:endParaRPr lang="zh-TW" altLang="en-US" noProof="0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14018709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rtlCol="0" anchor="b">
            <a:normAutofit/>
          </a:bodyPr>
          <a:lstStyle>
            <a:lvl1pPr algn="l">
              <a:defRPr sz="2800" b="0"/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14" name="圖片版面配置區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4" name="文字預留位置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 rtlCol="0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 rtlCol="0"/>
          <a:lstStyle/>
          <a:p>
            <a:pPr rtl="0"/>
            <a:fld id="{3F2EBC08-E3BE-4BDA-A1B3-97C9B11A1B6F}" type="datetime1">
              <a:rPr lang="zh-TW" altLang="en-US" noProof="0" smtClean="0"/>
              <a:t>2022/1/24</a:t>
            </a:fld>
            <a:endParaRPr lang="zh-TW" altLang="en-US" noProof="0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 rtlCol="0"/>
          <a:lstStyle/>
          <a:p>
            <a:pPr rtl="0"/>
            <a:endParaRPr lang="zh-TW" altLang="en-US" noProof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 rtlCol="0"/>
          <a:lstStyle/>
          <a:p>
            <a:pPr rtl="0"/>
            <a:fld id="{D57F1E4F-1CFF-5643-939E-217C01CDF565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12893811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zh-TW" altLang="en-US" noProof="1"/>
              <a:t>按一下以編輯母片標題樣式</a:t>
            </a:r>
          </a:p>
        </p:txBody>
      </p:sp>
      <p:sp>
        <p:nvSpPr>
          <p:cNvPr id="3" name="文字預留位置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rtl="0"/>
            <a:r>
              <a:rPr lang="zh-TW" altLang="en-US" noProof="1"/>
              <a:t>按一下以編輯母片文字樣式</a:t>
            </a:r>
          </a:p>
          <a:p>
            <a:pPr lvl="1" rtl="0"/>
            <a:r>
              <a:rPr lang="zh-TW" altLang="en-US" noProof="1"/>
              <a:t>第二層</a:t>
            </a:r>
          </a:p>
          <a:p>
            <a:pPr lvl="2" rtl="0"/>
            <a:r>
              <a:rPr lang="zh-TW" altLang="en-US" noProof="1"/>
              <a:t>第三層</a:t>
            </a:r>
          </a:p>
          <a:p>
            <a:pPr lvl="3" rtl="0"/>
            <a:r>
              <a:rPr lang="zh-TW" altLang="en-US" noProof="1"/>
              <a:t>第四層</a:t>
            </a:r>
          </a:p>
          <a:p>
            <a:pPr lvl="4" rtl="0"/>
            <a:r>
              <a:rPr lang="zh-TW" altLang="en-US" noProof="1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 baseline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6A68C8BE-B8EC-406F-882A-CA1623CAC9D1}" type="datetime1">
              <a:rPr lang="zh-TW" altLang="en-US" noProof="1" smtClean="0"/>
              <a:t>2022/1/24</a:t>
            </a:fld>
            <a:endParaRPr lang="zh-TW" altLang="en-US" noProof="1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 baseline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1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 baseline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D57F1E4F-1CFF-5643-939E-217C01CDF565}" type="slidenum">
              <a:rPr lang="en-US" altLang="zh-TW" noProof="1" smtClean="0"/>
              <a:pPr/>
              <a:t>‹#›</a:t>
            </a:fld>
            <a:endParaRPr lang="zh-TW" altLang="en-US" noProof="1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24976707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13" r:id="rId1"/>
    <p:sldLayoutId id="2147483814" r:id="rId2"/>
    <p:sldLayoutId id="2147483815" r:id="rId3"/>
    <p:sldLayoutId id="2147483816" r:id="rId4"/>
    <p:sldLayoutId id="2147483817" r:id="rId5"/>
    <p:sldLayoutId id="2147483818" r:id="rId6"/>
    <p:sldLayoutId id="2147483819" r:id="rId7"/>
    <p:sldLayoutId id="2147483820" r:id="rId8"/>
    <p:sldLayoutId id="2147483821" r:id="rId9"/>
    <p:sldLayoutId id="2147483822" r:id="rId10"/>
    <p:sldLayoutId id="2147483823" r:id="rId11"/>
    <p:sldLayoutId id="2147483824" r:id="rId12"/>
    <p:sldLayoutId id="2147483825" r:id="rId13"/>
    <p:sldLayoutId id="2147483826" r:id="rId14"/>
    <p:sldLayoutId id="2147483827" r:id="rId15"/>
    <p:sldLayoutId id="2147483828" r:id="rId16"/>
    <p:sldLayoutId id="214748382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200" kern="1200" cap="all" baseline="0">
          <a:ln w="3175" cmpd="sng">
            <a:noFill/>
          </a:ln>
          <a:solidFill>
            <a:schemeClr val="accent1"/>
          </a:soli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Microsoft JhengHei UI" panose="020B0604030504040204" pitchFamily="34" charset="-120"/>
          <a:ea typeface="Microsoft JhengHei UI" panose="020B0604030504040204" pitchFamily="34" charset="-120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2000" kern="1200" cap="small" baseline="0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800" kern="1200" cap="small" baseline="0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600" kern="1200" cap="small" baseline="0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400" kern="1200" cap="small" baseline="0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400" kern="1200" cap="small" baseline="0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getbootstrap.com/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stackoverflow.com/questions/41329286/code-animation-convert-a-loading-circle-gif-with-check-mark-to-animation-based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sDOeoNvA-So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christangzz.github.io/KingofKnowledge/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10" Type="http://schemas.openxmlformats.org/officeDocument/2006/relationships/image" Target="../media/image6.jpeg"/><Relationship Id="rId4" Type="http://schemas.openxmlformats.org/officeDocument/2006/relationships/diagramData" Target="../diagrams/data1.xml"/><Relationship Id="rId9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8.jfif"/><Relationship Id="rId7" Type="http://schemas.openxmlformats.org/officeDocument/2006/relationships/image" Target="../media/image12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f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f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 descr="使用顯微鏡的學生">
            <a:extLst>
              <a:ext uri="{FF2B5EF4-FFF2-40B4-BE49-F238E27FC236}">
                <a16:creationId xmlns:a16="http://schemas.microsoft.com/office/drawing/2014/main" id="{082DAC18-E623-0546-920C-6676DF6BBA3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duotone>
              <a:prstClr val="black"/>
              <a:schemeClr val="bg1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2DEA4E50-E146-4BF8-83B8-55759B7C8B9B}"/>
              </a:ext>
            </a:extLst>
          </p:cNvPr>
          <p:cNvSpPr/>
          <p:nvPr/>
        </p:nvSpPr>
        <p:spPr>
          <a:xfrm>
            <a:off x="1630750" y="1852910"/>
            <a:ext cx="8587607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7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King of Knowledge</a:t>
            </a:r>
            <a:endParaRPr lang="zh-TW" altLang="en-US" sz="72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4A176FD4-59EF-492E-9C4B-5FE140A76E86}"/>
              </a:ext>
            </a:extLst>
          </p:cNvPr>
          <p:cNvSpPr txBox="1"/>
          <p:nvPr/>
        </p:nvSpPr>
        <p:spPr>
          <a:xfrm>
            <a:off x="5324476" y="5276850"/>
            <a:ext cx="49700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By</a:t>
            </a:r>
            <a:r>
              <a:rPr lang="zh-TW" altLang="en-US" sz="4000" dirty="0"/>
              <a:t> 唐劭賢、張銀軒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8141019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EE60E09-E7AB-4113-A3DF-E0E18C3EFA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TW" altLang="en-US" sz="6000" dirty="0"/>
              <a:t>技術</a:t>
            </a:r>
            <a:r>
              <a:rPr lang="en-US" altLang="zh-TW" sz="6000" dirty="0"/>
              <a:t>4</a:t>
            </a:r>
            <a:endParaRPr lang="en-US" sz="6000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B94AEF3-A3B5-4EAB-B2EF-9D87311D2F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882" y="3051921"/>
            <a:ext cx="4172413" cy="2139358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E28417F8-F069-470B-8C1E-ED777F1918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8519" y="3213287"/>
            <a:ext cx="7049568" cy="3286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2238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ECD1D86-4F9F-4AC8-9D41-D8BFB9A0E0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459" y="627529"/>
            <a:ext cx="10925081" cy="1739153"/>
          </a:xfrm>
        </p:spPr>
        <p:txBody>
          <a:bodyPr/>
          <a:lstStyle/>
          <a:p>
            <a:pPr algn="ctr"/>
            <a:r>
              <a:rPr lang="zh-TW" altLang="en-US" b="1" dirty="0">
                <a:effectLst/>
              </a:rPr>
              <a:t>從展示後到繳交時做的改善</a:t>
            </a:r>
            <a:br>
              <a:rPr lang="en-US" altLang="zh-TW" b="1" dirty="0">
                <a:effectLst/>
              </a:rPr>
            </a:br>
            <a:r>
              <a:rPr lang="en-US" altLang="zh-TW" b="1" dirty="0">
                <a:effectLst/>
              </a:rPr>
              <a:t>(</a:t>
            </a:r>
            <a:r>
              <a:rPr lang="zh-TW" altLang="en-US" b="1" dirty="0">
                <a:effectLst/>
              </a:rPr>
              <a:t>依照老師的建議，加入能夠使用網頁界面，新增題目的功能</a:t>
            </a:r>
            <a:r>
              <a:rPr lang="en-US" altLang="zh-TW" b="1" dirty="0">
                <a:effectLst/>
              </a:rPr>
              <a:t>)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161B56C-3122-4DD5-BD51-C60F2B50FE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5053" y="2514600"/>
            <a:ext cx="8858718" cy="4115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0632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9874CBC-DED8-4778-A813-7F62EBC16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/>
              <a:t>遭遇難題與解決方案</a:t>
            </a:r>
          </a:p>
        </p:txBody>
      </p:sp>
      <p:graphicFrame>
        <p:nvGraphicFramePr>
          <p:cNvPr id="4" name="內容版面配置區 3">
            <a:extLst>
              <a:ext uri="{FF2B5EF4-FFF2-40B4-BE49-F238E27FC236}">
                <a16:creationId xmlns:a16="http://schemas.microsoft.com/office/drawing/2014/main" id="{8F2BBFC7-3863-4241-B307-5E6D82DACD8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83734837"/>
              </p:ext>
            </p:extLst>
          </p:nvPr>
        </p:nvGraphicFramePr>
        <p:xfrm>
          <a:off x="740023" y="3572434"/>
          <a:ext cx="10985812" cy="2661446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746453">
                  <a:extLst>
                    <a:ext uri="{9D8B030D-6E8A-4147-A177-3AD203B41FA5}">
                      <a16:colId xmlns:a16="http://schemas.microsoft.com/office/drawing/2014/main" val="4069079411"/>
                    </a:ext>
                  </a:extLst>
                </a:gridCol>
                <a:gridCol w="2746453">
                  <a:extLst>
                    <a:ext uri="{9D8B030D-6E8A-4147-A177-3AD203B41FA5}">
                      <a16:colId xmlns:a16="http://schemas.microsoft.com/office/drawing/2014/main" val="3479244069"/>
                    </a:ext>
                  </a:extLst>
                </a:gridCol>
                <a:gridCol w="2746453">
                  <a:extLst>
                    <a:ext uri="{9D8B030D-6E8A-4147-A177-3AD203B41FA5}">
                      <a16:colId xmlns:a16="http://schemas.microsoft.com/office/drawing/2014/main" val="3719625424"/>
                    </a:ext>
                  </a:extLst>
                </a:gridCol>
                <a:gridCol w="2746453">
                  <a:extLst>
                    <a:ext uri="{9D8B030D-6E8A-4147-A177-3AD203B41FA5}">
                      <a16:colId xmlns:a16="http://schemas.microsoft.com/office/drawing/2014/main" val="4286343587"/>
                    </a:ext>
                  </a:extLst>
                </a:gridCol>
              </a:tblGrid>
              <a:tr h="1259542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44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難題</a:t>
                      </a:r>
                      <a:r>
                        <a:rPr lang="en-US" altLang="zh-TW" sz="44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:</a:t>
                      </a:r>
                      <a:endParaRPr lang="zh-TW" altLang="en-US" sz="4400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endParaRPr lang="en-US" altLang="zh-TW" sz="2000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  <a:p>
                      <a:pPr algn="just"/>
                      <a:r>
                        <a:rPr lang="zh-TW" altLang="en-US" sz="20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介面上的排版耗時過久</a:t>
                      </a:r>
                      <a:endParaRPr lang="en-US" altLang="zh-TW" sz="2000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TW" sz="2000" b="1" i="0" kern="1200" dirty="0">
                        <a:solidFill>
                          <a:schemeClr val="lt1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b="1" i="0" kern="1200" dirty="0" err="1">
                          <a:solidFill>
                            <a:schemeClr val="lt1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LocalStorageg</a:t>
                      </a:r>
                      <a:r>
                        <a:rPr lang="zh-TW" altLang="en-US" sz="2000" b="1" i="0" kern="1200" dirty="0">
                          <a:solidFill>
                            <a:schemeClr val="lt1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儲</a:t>
                      </a:r>
                      <a:r>
                        <a:rPr lang="zh-TW" altLang="en-US" sz="2000" b="1" i="0" kern="1200">
                          <a:solidFill>
                            <a:schemeClr val="lt1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存</a:t>
                      </a:r>
                      <a:r>
                        <a:rPr lang="zh-TW" altLang="en-US" sz="2000" b="1" i="0" kern="1200" dirty="0">
                          <a:solidFill>
                            <a:schemeClr val="lt1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方式不便</a:t>
                      </a:r>
                      <a:endParaRPr lang="en-US" altLang="zh-TW" sz="2000" b="1" i="0" kern="1200" dirty="0">
                        <a:solidFill>
                          <a:schemeClr val="lt1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altLang="zh-TW" sz="2000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  <a:p>
                      <a:r>
                        <a:rPr lang="zh-TW" altLang="en-US" sz="20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初次使用</a:t>
                      </a:r>
                      <a:r>
                        <a:rPr lang="en-US" altLang="zh-TW" sz="20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firebase</a:t>
                      </a:r>
                      <a:r>
                        <a:rPr lang="zh-TW" altLang="en-US" sz="200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不熟悉</a:t>
                      </a:r>
                      <a:endParaRPr lang="en-US" altLang="zh-TW" sz="2000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4070455"/>
                  </a:ext>
                </a:extLst>
              </a:tr>
              <a:tr h="1401904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4400" b="1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解決方案</a:t>
                      </a:r>
                      <a:r>
                        <a:rPr lang="en-US" altLang="zh-TW" sz="4400" b="1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:</a:t>
                      </a:r>
                      <a:endParaRPr lang="zh-TW" altLang="en-US" sz="4400" b="1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endParaRPr lang="en-US" altLang="zh-TW" sz="2000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  <a:p>
                      <a:pPr algn="just"/>
                      <a:r>
                        <a:rPr lang="zh-TW" altLang="en-US" sz="20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使用</a:t>
                      </a:r>
                      <a:r>
                        <a:rPr lang="en-US" altLang="zh-TW" sz="20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bootstrap</a:t>
                      </a:r>
                      <a:r>
                        <a:rPr lang="zh-TW" altLang="en-US" sz="20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搭配快速構成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altLang="zh-TW" sz="2000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  <a:p>
                      <a:pPr algn="just"/>
                      <a:r>
                        <a:rPr lang="zh-TW" altLang="en-US" sz="20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利用</a:t>
                      </a:r>
                      <a:r>
                        <a:rPr lang="en-US" altLang="zh-TW" sz="2000" dirty="0" err="1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jquery</a:t>
                      </a:r>
                      <a:r>
                        <a:rPr lang="zh-TW" altLang="en-US" sz="20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使用</a:t>
                      </a:r>
                      <a:r>
                        <a:rPr lang="en-US" altLang="zh-TW" sz="20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cookie</a:t>
                      </a:r>
                      <a:r>
                        <a:rPr lang="zh-TW" altLang="en-US" sz="20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當作儲存方式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altLang="zh-TW" sz="2000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  <a:p>
                      <a:pPr algn="just"/>
                      <a:r>
                        <a:rPr lang="zh-TW" altLang="en-US" sz="20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參考網路上的文章與詢問同學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56743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21981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BEB8910-7C2D-41F8-BCF7-A65162D812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905000"/>
          </a:xfrm>
        </p:spPr>
        <p:txBody>
          <a:bodyPr/>
          <a:lstStyle/>
          <a:p>
            <a:pPr algn="ctr"/>
            <a:r>
              <a:rPr lang="zh-TW" altLang="en-US" b="1" dirty="0">
                <a:effectLst/>
              </a:rPr>
              <a:t>引用既有程式碼</a:t>
            </a:r>
            <a:r>
              <a:rPr lang="en-US" altLang="zh-TW" b="1" dirty="0">
                <a:effectLst/>
              </a:rPr>
              <a:t>(</a:t>
            </a:r>
            <a:r>
              <a:rPr lang="en-US" altLang="zh-TW" dirty="0">
                <a:effectLst/>
                <a:hlinkClick r:id="rId2"/>
              </a:rPr>
              <a:t>Bootstrap</a:t>
            </a:r>
            <a:r>
              <a:rPr lang="en-US" altLang="zh-TW" b="1" dirty="0">
                <a:effectLst/>
              </a:rPr>
              <a:t>)</a:t>
            </a:r>
            <a:endParaRPr lang="zh-TW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0FA5023-EE8B-47A7-A575-19742E8E27FA}"/>
              </a:ext>
            </a:extLst>
          </p:cNvPr>
          <p:cNvSpPr/>
          <p:nvPr/>
        </p:nvSpPr>
        <p:spPr>
          <a:xfrm>
            <a:off x="1322302" y="1560935"/>
            <a:ext cx="9544219" cy="6186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Buttons</a:t>
            </a:r>
          </a:p>
          <a:p>
            <a:r>
              <a:rPr lang="en-US" altLang="zh-TW" dirty="0"/>
              <a:t>&lt;button type="button" class="</a:t>
            </a:r>
            <a:r>
              <a:rPr lang="en-US" altLang="zh-TW" dirty="0" err="1"/>
              <a:t>btn</a:t>
            </a:r>
            <a:r>
              <a:rPr lang="en-US" altLang="zh-TW" dirty="0"/>
              <a:t> </a:t>
            </a:r>
            <a:r>
              <a:rPr lang="en-US" altLang="zh-TW" dirty="0" err="1"/>
              <a:t>btn</a:t>
            </a:r>
            <a:r>
              <a:rPr lang="en-US" altLang="zh-TW" dirty="0"/>
              <a:t>-outline-info"&gt; &lt;/button&gt;</a:t>
            </a:r>
          </a:p>
          <a:p>
            <a:endParaRPr lang="en-US" altLang="zh-TW" dirty="0"/>
          </a:p>
          <a:p>
            <a:r>
              <a:rPr lang="en-US" altLang="zh-TW" dirty="0"/>
              <a:t>Cards</a:t>
            </a:r>
          </a:p>
          <a:p>
            <a:r>
              <a:rPr lang="en-US" altLang="zh-TW" dirty="0"/>
              <a:t>&lt;div class="card" style="width: 18rem;"&gt;  &lt;div class="card-body"&gt;  &lt;/div&gt; &lt;/div&gt;</a:t>
            </a:r>
          </a:p>
          <a:p>
            <a:endParaRPr lang="en-US" altLang="zh-TW" dirty="0"/>
          </a:p>
          <a:p>
            <a:r>
              <a:rPr lang="en-US" altLang="zh-TW" dirty="0"/>
              <a:t>Shadows</a:t>
            </a:r>
          </a:p>
          <a:p>
            <a:r>
              <a:rPr lang="en-US" altLang="zh-TW" dirty="0"/>
              <a:t>&lt;div class="shadow-lg p-3 mb-5 </a:t>
            </a:r>
            <a:r>
              <a:rPr lang="en-US" altLang="zh-TW" dirty="0" err="1"/>
              <a:t>bg</a:t>
            </a:r>
            <a:r>
              <a:rPr lang="en-US" altLang="zh-TW" dirty="0"/>
              <a:t>-body rounded"&gt; &lt;/div&gt;</a:t>
            </a:r>
          </a:p>
          <a:p>
            <a:r>
              <a:rPr lang="en-US" altLang="zh-TW" dirty="0"/>
              <a:t> </a:t>
            </a:r>
          </a:p>
          <a:p>
            <a:r>
              <a:rPr lang="en-US" altLang="zh-TW" dirty="0"/>
              <a:t>Columns</a:t>
            </a:r>
          </a:p>
          <a:p>
            <a:r>
              <a:rPr lang="en-US" altLang="zh-TW" dirty="0"/>
              <a:t>&lt;div class="container"&gt; &lt;div class="row"&gt; &lt;div class="col-lg-6"&gt; &lt;/div&gt; &lt;/div&gt; &lt;/div&gt;</a:t>
            </a:r>
          </a:p>
          <a:p>
            <a:endParaRPr lang="en-US" altLang="zh-TW" dirty="0"/>
          </a:p>
          <a:p>
            <a:r>
              <a:rPr lang="en-US" altLang="zh-TW" dirty="0"/>
              <a:t>Modal</a:t>
            </a:r>
          </a:p>
          <a:p>
            <a:r>
              <a:rPr lang="en-US" altLang="zh-TW" dirty="0"/>
              <a:t>&lt;div class="modal fade" id="</a:t>
            </a:r>
            <a:r>
              <a:rPr lang="en-US" altLang="zh-TW" dirty="0" err="1"/>
              <a:t>staticBackdrop</a:t>
            </a:r>
            <a:r>
              <a:rPr lang="en-US" altLang="zh-TW" dirty="0"/>
              <a:t>" data-bs-backdrop="static" data-bs-keyboard="false" </a:t>
            </a:r>
            <a:r>
              <a:rPr lang="en-US" altLang="zh-TW" dirty="0" err="1"/>
              <a:t>tabindex</a:t>
            </a:r>
            <a:r>
              <a:rPr lang="en-US" altLang="zh-TW" dirty="0"/>
              <a:t>="-1" aria-</a:t>
            </a:r>
            <a:r>
              <a:rPr lang="en-US" altLang="zh-TW" dirty="0" err="1"/>
              <a:t>labelledby</a:t>
            </a:r>
            <a:r>
              <a:rPr lang="en-US" altLang="zh-TW" dirty="0"/>
              <a:t>="</a:t>
            </a:r>
            <a:r>
              <a:rPr lang="en-US" altLang="zh-TW" dirty="0" err="1"/>
              <a:t>staticBackdropLabel</a:t>
            </a:r>
            <a:r>
              <a:rPr lang="en-US" altLang="zh-TW" dirty="0"/>
              <a:t>" aria-hidden="true"&gt;…….&lt;/div&gt;</a:t>
            </a:r>
          </a:p>
          <a:p>
            <a:endParaRPr lang="en-US" altLang="zh-TW" dirty="0"/>
          </a:p>
          <a:p>
            <a:endParaRPr lang="en-US" altLang="zh-TW" dirty="0"/>
          </a:p>
          <a:p>
            <a:pPr algn="ctr"/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基本上沒有做太多的調整，只有將內容物汰換成自己需要的。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450873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BAFDAFD-910B-421B-986E-1DAA041821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0635"/>
            <a:ext cx="9905998" cy="1905000"/>
          </a:xfrm>
        </p:spPr>
        <p:txBody>
          <a:bodyPr/>
          <a:lstStyle/>
          <a:p>
            <a:pPr algn="ctr"/>
            <a:r>
              <a:rPr lang="zh-TW" altLang="en-US" b="1" dirty="0">
                <a:effectLst/>
              </a:rPr>
              <a:t>引用既有程式碼</a:t>
            </a:r>
            <a:r>
              <a:rPr lang="en-US" altLang="zh-TW" b="1" dirty="0">
                <a:effectLst/>
              </a:rPr>
              <a:t>(</a:t>
            </a:r>
            <a:r>
              <a:rPr lang="zh-TW" altLang="en-US" b="1" dirty="0">
                <a:effectLst/>
              </a:rPr>
              <a:t>倒數計時動畫圖</a:t>
            </a:r>
            <a:r>
              <a:rPr lang="en-US" altLang="zh-TW" b="1" dirty="0">
                <a:effectLst/>
              </a:rPr>
              <a:t>)</a:t>
            </a:r>
            <a:endParaRPr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602AD9F9-0A7D-4FBB-9E5F-500AC25C66DF}"/>
              </a:ext>
            </a:extLst>
          </p:cNvPr>
          <p:cNvSpPr txBox="1"/>
          <p:nvPr/>
        </p:nvSpPr>
        <p:spPr>
          <a:xfrm>
            <a:off x="188260" y="3209365"/>
            <a:ext cx="1200374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chemeClr val="accent5">
                    <a:lumMod val="60000"/>
                    <a:lumOff val="4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https://stackoverflow.com/questions/41329286/code-animation-convert-a-loading-circle-gif-with-check-mark-to-animation-based</a:t>
            </a:r>
            <a:endParaRPr lang="en-US" altLang="zh-TW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endParaRPr lang="en-US" altLang="zh-TW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修改了時間與，圖形非線性完成的部分。</a:t>
            </a:r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0985458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9139F4A-52BD-45B0-988B-58E72505B2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/>
              <a:t>影片範例</a:t>
            </a:r>
            <a:br>
              <a:rPr lang="en-US" altLang="zh-TW" dirty="0"/>
            </a:br>
            <a:r>
              <a:rPr lang="en-US" altLang="zh-TW" dirty="0"/>
              <a:t>(</a:t>
            </a:r>
            <a:r>
              <a:rPr lang="zh-TW" altLang="en-US" dirty="0"/>
              <a:t>題目加入</a:t>
            </a:r>
            <a:r>
              <a:rPr lang="en-US" altLang="zh-TW" dirty="0"/>
              <a:t>firebase</a:t>
            </a:r>
            <a:r>
              <a:rPr lang="zh-TW" altLang="en-US" dirty="0"/>
              <a:t>的範本，也包括在其中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4" name="文字方塊 3">
            <a:hlinkClick r:id="rId2"/>
            <a:extLst>
              <a:ext uri="{FF2B5EF4-FFF2-40B4-BE49-F238E27FC236}">
                <a16:creationId xmlns:a16="http://schemas.microsoft.com/office/drawing/2014/main" id="{73519CD0-E892-48A9-9824-D1BD1950570F}"/>
              </a:ext>
            </a:extLst>
          </p:cNvPr>
          <p:cNvSpPr txBox="1"/>
          <p:nvPr/>
        </p:nvSpPr>
        <p:spPr>
          <a:xfrm>
            <a:off x="433199" y="3863793"/>
            <a:ext cx="113224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200" dirty="0">
                <a:solidFill>
                  <a:srgbClr val="00B0F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https://www.youtube.com/watch?v=sDOeoNvA-So</a:t>
            </a:r>
            <a:endParaRPr lang="zh-TW" altLang="en-US" sz="32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18512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A8106D4-782B-4790-B942-4E1CD71070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pPr algn="ctr"/>
            <a:r>
              <a:rPr lang="zh-TW" altLang="en-US" dirty="0"/>
              <a:t>期末專案線上連結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77A25BF6-725C-43E9-A12D-87E43E4A9AF4}"/>
              </a:ext>
            </a:extLst>
          </p:cNvPr>
          <p:cNvSpPr/>
          <p:nvPr/>
        </p:nvSpPr>
        <p:spPr>
          <a:xfrm>
            <a:off x="1361440" y="3136612"/>
            <a:ext cx="946912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3200" dirty="0">
                <a:solidFill>
                  <a:schemeClr val="accent4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https://christangzz.github.io/KingofKnowledge/</a:t>
            </a:r>
            <a:endParaRPr lang="zh-TW" altLang="en-US" sz="32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54223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 descr="使用顯微鏡的學生">
            <a:extLst>
              <a:ext uri="{FF2B5EF4-FFF2-40B4-BE49-F238E27FC236}">
                <a16:creationId xmlns:a16="http://schemas.microsoft.com/office/drawing/2014/main" id="{082DAC18-E623-0546-920C-6676DF6BBA3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duotone>
              <a:prstClr val="black"/>
              <a:schemeClr val="bg1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74080833-6B30-404E-B0FA-39D7DC4B16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7187" y="771525"/>
            <a:ext cx="9583738" cy="3695699"/>
          </a:xfrm>
        </p:spPr>
        <p:txBody>
          <a:bodyPr rtlCol="0">
            <a:noAutofit/>
          </a:bodyPr>
          <a:lstStyle/>
          <a:p>
            <a:pPr algn="l" rtl="0"/>
            <a:r>
              <a:rPr lang="zh-TW" altLang="en-US" sz="11700" b="1" noProof="1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感謝</a:t>
            </a:r>
            <a:r>
              <a:rPr lang="zh-TW" altLang="en-US" sz="11700" noProof="1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您</a:t>
            </a:r>
          </a:p>
        </p:txBody>
      </p:sp>
    </p:spTree>
    <p:extLst>
      <p:ext uri="{BB962C8B-B14F-4D97-AF65-F5344CB8AC3E}">
        <p14:creationId xmlns:p14="http://schemas.microsoft.com/office/powerpoint/2010/main" val="5380619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48219A5-3D66-4F2C-82A6-7B33CFA1BD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TW" altLang="en-US" sz="6000" dirty="0"/>
              <a:t>畫面呈現</a:t>
            </a:r>
            <a:r>
              <a:rPr lang="en-US" altLang="zh-TW" sz="6000" dirty="0"/>
              <a:t>1</a:t>
            </a:r>
            <a:endParaRPr lang="en-US" sz="6000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88D524D6-81D3-4537-AACC-FC88919252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38770" y="2762249"/>
            <a:ext cx="6868935" cy="3648075"/>
          </a:xfr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3BE7EA85-9796-4834-BEB9-5A84538BE49D}"/>
              </a:ext>
            </a:extLst>
          </p:cNvPr>
          <p:cNvSpPr/>
          <p:nvPr/>
        </p:nvSpPr>
        <p:spPr>
          <a:xfrm>
            <a:off x="6210301" y="3171826"/>
            <a:ext cx="2552700" cy="3105149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7863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FBC13FE-68DB-4738-A3DB-7709927D4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TW" altLang="en-US" sz="6000" dirty="0"/>
              <a:t>畫面呈現</a:t>
            </a:r>
            <a:r>
              <a:rPr lang="en-US" altLang="zh-TW" sz="6000" dirty="0"/>
              <a:t>2</a:t>
            </a:r>
            <a:endParaRPr lang="en-US" sz="6000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25E3D02D-1963-4ACD-889B-7E77873174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51144" y="2656626"/>
            <a:ext cx="9145406" cy="3201250"/>
          </a:xfrm>
        </p:spPr>
      </p:pic>
    </p:spTree>
    <p:extLst>
      <p:ext uri="{BB962C8B-B14F-4D97-AF65-F5344CB8AC3E}">
        <p14:creationId xmlns:p14="http://schemas.microsoft.com/office/powerpoint/2010/main" val="36000718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A84F96F-B0BE-4E84-A401-8F8438058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6395" y="201167"/>
            <a:ext cx="8655605" cy="2313433"/>
          </a:xfrm>
        </p:spPr>
        <p:txBody>
          <a:bodyPr rtlCol="0">
            <a:normAutofit/>
          </a:bodyPr>
          <a:lstStyle/>
          <a:p>
            <a:pPr algn="ctr" rtl="0"/>
            <a:r>
              <a:rPr lang="zh-TW" altLang="en-US" sz="6000" b="1" noProof="1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我們的</a:t>
            </a:r>
            <a:r>
              <a:rPr lang="zh-TW" altLang="en-US" sz="6000" noProof="1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 </a:t>
            </a:r>
            <a:r>
              <a:rPr lang="zh-TW" altLang="en-US" sz="6000" noProof="1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題目來源</a:t>
            </a:r>
          </a:p>
        </p:txBody>
      </p:sp>
      <p:graphicFrame>
        <p:nvGraphicFramePr>
          <p:cNvPr id="5" name="內容版面配置區 2" descr="圖示 SmartArt 圖形">
            <a:extLst>
              <a:ext uri="{FF2B5EF4-FFF2-40B4-BE49-F238E27FC236}">
                <a16:creationId xmlns:a16="http://schemas.microsoft.com/office/drawing/2014/main" id="{2B828A48-3EC3-4EF9-8697-5D2A44F3F05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32077867"/>
              </p:ext>
            </p:extLst>
          </p:nvPr>
        </p:nvGraphicFramePr>
        <p:xfrm>
          <a:off x="2855736" y="2040257"/>
          <a:ext cx="9153383" cy="46261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7" name="圖片 6" descr="觀察科學實驗的幾名學生">
            <a:extLst>
              <a:ext uri="{FF2B5EF4-FFF2-40B4-BE49-F238E27FC236}">
                <a16:creationId xmlns:a16="http://schemas.microsoft.com/office/drawing/2014/main" id="{78F172A8-6231-D14E-A13D-8613F2AEAD88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2880" y="201167"/>
            <a:ext cx="3353515" cy="2738556"/>
          </a:xfrm>
          <a:prstGeom prst="rect">
            <a:avLst/>
          </a:prstGeom>
          <a:ln w="38100">
            <a:noFill/>
          </a:ln>
          <a:effectLst/>
        </p:spPr>
      </p:pic>
      <p:pic>
        <p:nvPicPr>
          <p:cNvPr id="4" name="圖片 3" descr="戴護目鏡並把東西倒入燒杯的學生">
            <a:extLst>
              <a:ext uri="{FF2B5EF4-FFF2-40B4-BE49-F238E27FC236}">
                <a16:creationId xmlns:a16="http://schemas.microsoft.com/office/drawing/2014/main" id="{5D8F1927-EC97-404E-90EF-533BB92836CD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2880" y="3100591"/>
            <a:ext cx="3353515" cy="3556242"/>
          </a:xfrm>
          <a:prstGeom prst="rect">
            <a:avLst/>
          </a:prstGeom>
          <a:ln w="3810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7068159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02A9643-9785-44A6-B29A-6F71613E91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8377" y="609600"/>
            <a:ext cx="9905998" cy="1905000"/>
          </a:xfrm>
        </p:spPr>
        <p:txBody>
          <a:bodyPr>
            <a:normAutofit/>
          </a:bodyPr>
          <a:lstStyle/>
          <a:p>
            <a:r>
              <a:rPr lang="zh-TW" altLang="en-US" sz="6000" dirty="0"/>
              <a:t>產品特色</a:t>
            </a:r>
          </a:p>
        </p:txBody>
      </p:sp>
      <p:graphicFrame>
        <p:nvGraphicFramePr>
          <p:cNvPr id="7" name="內容版面配置區 6">
            <a:extLst>
              <a:ext uri="{FF2B5EF4-FFF2-40B4-BE49-F238E27FC236}">
                <a16:creationId xmlns:a16="http://schemas.microsoft.com/office/drawing/2014/main" id="{25C9DD83-9D7C-43A8-932F-28094E28890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56328673"/>
              </p:ext>
            </p:extLst>
          </p:nvPr>
        </p:nvGraphicFramePr>
        <p:xfrm>
          <a:off x="506506" y="2197474"/>
          <a:ext cx="11178988" cy="4270001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072476">
                  <a:extLst>
                    <a:ext uri="{9D8B030D-6E8A-4147-A177-3AD203B41FA5}">
                      <a16:colId xmlns:a16="http://schemas.microsoft.com/office/drawing/2014/main" val="2663587355"/>
                    </a:ext>
                  </a:extLst>
                </a:gridCol>
                <a:gridCol w="2276628">
                  <a:extLst>
                    <a:ext uri="{9D8B030D-6E8A-4147-A177-3AD203B41FA5}">
                      <a16:colId xmlns:a16="http://schemas.microsoft.com/office/drawing/2014/main" val="3000091944"/>
                    </a:ext>
                  </a:extLst>
                </a:gridCol>
                <a:gridCol w="2276628">
                  <a:extLst>
                    <a:ext uri="{9D8B030D-6E8A-4147-A177-3AD203B41FA5}">
                      <a16:colId xmlns:a16="http://schemas.microsoft.com/office/drawing/2014/main" val="1039555402"/>
                    </a:ext>
                  </a:extLst>
                </a:gridCol>
                <a:gridCol w="2276628">
                  <a:extLst>
                    <a:ext uri="{9D8B030D-6E8A-4147-A177-3AD203B41FA5}">
                      <a16:colId xmlns:a16="http://schemas.microsoft.com/office/drawing/2014/main" val="3392756142"/>
                    </a:ext>
                  </a:extLst>
                </a:gridCol>
                <a:gridCol w="2276628">
                  <a:extLst>
                    <a:ext uri="{9D8B030D-6E8A-4147-A177-3AD203B41FA5}">
                      <a16:colId xmlns:a16="http://schemas.microsoft.com/office/drawing/2014/main" val="1036904561"/>
                    </a:ext>
                  </a:extLst>
                </a:gridCol>
              </a:tblGrid>
              <a:tr h="1689658">
                <a:tc>
                  <a:txBody>
                    <a:bodyPr/>
                    <a:lstStyle/>
                    <a:p>
                      <a:pPr algn="ctr"/>
                      <a:endParaRPr lang="en-US" altLang="zh-TW" sz="4000" dirty="0"/>
                    </a:p>
                    <a:p>
                      <a:pPr algn="ctr"/>
                      <a:r>
                        <a:rPr lang="zh-TW" altLang="en-US" sz="4000" dirty="0"/>
                        <a:t>本產品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          酷炫動畫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dirty="0">
                          <a:solidFill>
                            <a:schemeClr val="tx1"/>
                          </a:solidFill>
                        </a:rPr>
                        <a:t>      針對資工大一</a:t>
                      </a:r>
                      <a:endParaRPr lang="en-US" altLang="zh-TW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    不同難度選擇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詭異的奇特音效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956991"/>
                  </a:ext>
                </a:extLst>
              </a:tr>
              <a:tr h="2580343">
                <a:tc>
                  <a:txBody>
                    <a:bodyPr/>
                    <a:lstStyle/>
                    <a:p>
                      <a:pPr algn="ctr"/>
                      <a:endParaRPr lang="en-US" altLang="zh-TW" sz="4000" dirty="0"/>
                    </a:p>
                    <a:p>
                      <a:pPr algn="ctr"/>
                      <a:r>
                        <a:rPr lang="zh-TW" altLang="en-US" sz="4000" dirty="0"/>
                        <a:t>其他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altLang="zh-TW" sz="2400" dirty="0"/>
                    </a:p>
                    <a:p>
                      <a:endParaRPr lang="en-US" altLang="zh-TW" sz="2400" dirty="0"/>
                    </a:p>
                    <a:p>
                      <a:r>
                        <a:rPr lang="zh-TW" altLang="en-US" sz="2400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altLang="zh-TW" dirty="0"/>
                    </a:p>
                    <a:p>
                      <a:endParaRPr lang="en-US" altLang="zh-TW" dirty="0"/>
                    </a:p>
                    <a:p>
                      <a:endParaRPr lang="en-US" altLang="zh-TW" dirty="0"/>
                    </a:p>
                    <a:p>
                      <a:r>
                        <a:rPr lang="zh-TW" altLang="en-US" dirty="0"/>
                        <a:t>     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altLang="zh-TW" dirty="0"/>
                    </a:p>
                    <a:p>
                      <a:endParaRPr lang="en-US" altLang="zh-TW" dirty="0"/>
                    </a:p>
                    <a:p>
                      <a:endParaRPr lang="en-US" altLang="zh-TW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altLang="zh-TW" dirty="0"/>
                    </a:p>
                    <a:p>
                      <a:endParaRPr lang="en-US" altLang="zh-TW" dirty="0"/>
                    </a:p>
                    <a:p>
                      <a:endParaRPr lang="en-US" altLang="zh-TW" dirty="0"/>
                    </a:p>
                    <a:p>
                      <a:r>
                        <a:rPr lang="zh-TW" altLang="en-US" dirty="0"/>
                        <a:t>    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8526379"/>
                  </a:ext>
                </a:extLst>
              </a:tr>
            </a:tbl>
          </a:graphicData>
        </a:graphic>
      </p:graphicFrame>
      <p:pic>
        <p:nvPicPr>
          <p:cNvPr id="8" name="圖片 7">
            <a:extLst>
              <a:ext uri="{FF2B5EF4-FFF2-40B4-BE49-F238E27FC236}">
                <a16:creationId xmlns:a16="http://schemas.microsoft.com/office/drawing/2014/main" id="{9F8A015A-9678-4D6F-B7A6-E270180A29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3335" y="2593921"/>
            <a:ext cx="2098045" cy="1140242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AB7A5380-15EA-4887-86C0-CDC5E6C27C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5955" y="2531253"/>
            <a:ext cx="1286665" cy="1269585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CC9E5645-D028-4F5A-BC33-8876E0C757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7831" y="2546296"/>
            <a:ext cx="1943272" cy="1242671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963DF58E-105A-4E35-A3C8-209E530FFF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28131" y="2534624"/>
            <a:ext cx="1363195" cy="1269585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2DD61629-3B0D-4DC4-8AF2-08002F0A0097}"/>
              </a:ext>
            </a:extLst>
          </p:cNvPr>
          <p:cNvSpPr txBox="1"/>
          <p:nvPr/>
        </p:nvSpPr>
        <p:spPr>
          <a:xfrm>
            <a:off x="2924175" y="3893287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800" dirty="0">
                <a:solidFill>
                  <a:schemeClr val="accent6">
                    <a:lumMod val="50000"/>
                  </a:schemeClr>
                </a:solidFill>
              </a:rPr>
              <a:t>答對答錯音效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8A3E5C09-D3D2-475F-952C-C220645A30E0}"/>
              </a:ext>
            </a:extLst>
          </p:cNvPr>
          <p:cNvSpPr txBox="1"/>
          <p:nvPr/>
        </p:nvSpPr>
        <p:spPr>
          <a:xfrm>
            <a:off x="5311170" y="3902812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chemeClr val="accent6">
                    <a:lumMod val="50000"/>
                  </a:schemeClr>
                </a:solidFill>
              </a:rPr>
              <a:t>科目五花八門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59CF95D1-5E03-4D98-8BCE-313259692305}"/>
              </a:ext>
            </a:extLst>
          </p:cNvPr>
          <p:cNvSpPr txBox="1"/>
          <p:nvPr/>
        </p:nvSpPr>
        <p:spPr>
          <a:xfrm>
            <a:off x="7268854" y="3922994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chemeClr val="accent6">
                    <a:lumMod val="50000"/>
                  </a:schemeClr>
                </a:solidFill>
              </a:rPr>
              <a:t>單一題庫難度隨機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FD001453-5094-4EEA-9DA7-4EDCE8A2B5A7}"/>
              </a:ext>
            </a:extLst>
          </p:cNvPr>
          <p:cNvSpPr txBox="1"/>
          <p:nvPr/>
        </p:nvSpPr>
        <p:spPr>
          <a:xfrm>
            <a:off x="9653884" y="3922994"/>
            <a:ext cx="21145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chemeClr val="accent6">
                    <a:lumMod val="50000"/>
                  </a:schemeClr>
                </a:solidFill>
              </a:rPr>
              <a:t>無趣的背景音樂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946C53B5-4910-4292-ADED-70ABC76386A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8889" b="6250"/>
          <a:stretch/>
        </p:blipFill>
        <p:spPr>
          <a:xfrm>
            <a:off x="3123701" y="4494059"/>
            <a:ext cx="1170607" cy="1687264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69E8EB35-0DAF-463D-93F2-624C27378B6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06481" y="4671066"/>
            <a:ext cx="2201811" cy="1017865"/>
          </a:xfrm>
          <a:prstGeom prst="rect">
            <a:avLst/>
          </a:prstGeom>
        </p:spPr>
      </p:pic>
      <p:pic>
        <p:nvPicPr>
          <p:cNvPr id="1026" name="Picture 2" descr="Buy Amy&amp;amp;Benton Piano Toy Baby Toddler Purple Toy Piano Keyboard for Girls  Age 1 2 3 Online in Taiwan. B07PFDGJ7N">
            <a:extLst>
              <a:ext uri="{FF2B5EF4-FFF2-40B4-BE49-F238E27FC236}">
                <a16:creationId xmlns:a16="http://schemas.microsoft.com/office/drawing/2014/main" id="{953C4E1D-7A16-4F9D-BA55-54BB2ECCBA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4732" y="4292326"/>
            <a:ext cx="2009775" cy="2009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F85F3457-930C-4E85-B815-39596D34ED2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93167" y="4514591"/>
            <a:ext cx="1752600" cy="361950"/>
          </a:xfrm>
          <a:prstGeom prst="rect">
            <a:avLst/>
          </a:prstGeom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3BCEFE34-6EE2-46C1-8C05-97022425124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93832" y="5422231"/>
            <a:ext cx="1447800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6003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84FF515-D0BA-4A15-8343-24E58B930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8773" y="332509"/>
            <a:ext cx="2274454" cy="1905000"/>
          </a:xfrm>
        </p:spPr>
        <p:txBody>
          <a:bodyPr>
            <a:normAutofit/>
          </a:bodyPr>
          <a:lstStyle/>
          <a:p>
            <a:r>
              <a:rPr lang="zh-TW" altLang="en-US" sz="4000" dirty="0"/>
              <a:t>實際分工</a:t>
            </a:r>
          </a:p>
        </p:txBody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id="{EAE735D3-0885-4C3B-A5CD-08851D4A993D}"/>
              </a:ext>
            </a:extLst>
          </p:cNvPr>
          <p:cNvGrpSpPr/>
          <p:nvPr/>
        </p:nvGrpSpPr>
        <p:grpSpPr>
          <a:xfrm>
            <a:off x="2189018" y="1902628"/>
            <a:ext cx="2743200" cy="4151745"/>
            <a:chOff x="2215729" y="2068884"/>
            <a:chExt cx="2743200" cy="4151745"/>
          </a:xfrm>
        </p:grpSpPr>
        <p:sp>
          <p:nvSpPr>
            <p:cNvPr id="6" name="矩形: 圓角 5">
              <a:extLst>
                <a:ext uri="{FF2B5EF4-FFF2-40B4-BE49-F238E27FC236}">
                  <a16:creationId xmlns:a16="http://schemas.microsoft.com/office/drawing/2014/main" id="{1D6CBF3E-3062-4846-B27E-27CBE9109E20}"/>
                </a:ext>
              </a:extLst>
            </p:cNvPr>
            <p:cNvSpPr/>
            <p:nvPr/>
          </p:nvSpPr>
          <p:spPr>
            <a:xfrm>
              <a:off x="2215729" y="2526084"/>
              <a:ext cx="2743200" cy="369454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342900" indent="-342900">
                <a:buAutoNum type="arabicPeriod"/>
              </a:pPr>
              <a:r>
                <a:rPr lang="zh-TW" altLang="en-US" dirty="0">
                  <a:latin typeface="微軟正黑體 Light" panose="020B0304030504040204" pitchFamily="34" charset="-120"/>
                  <a:ea typeface="微軟正黑體 Light" panose="020B0304030504040204" pitchFamily="34" charset="-120"/>
                </a:rPr>
                <a:t>介面設計</a:t>
              </a:r>
              <a:endParaRPr lang="en-US" altLang="zh-TW" dirty="0">
                <a:latin typeface="微軟正黑體 Light" panose="020B0304030504040204" pitchFamily="34" charset="-120"/>
                <a:ea typeface="微軟正黑體 Light" panose="020B0304030504040204" pitchFamily="34" charset="-120"/>
              </a:endParaRPr>
            </a:p>
            <a:p>
              <a:pPr marL="342900" indent="-342900">
                <a:buAutoNum type="arabicPeriod"/>
              </a:pPr>
              <a:r>
                <a:rPr lang="zh-TW" altLang="en-US" dirty="0">
                  <a:latin typeface="微軟正黑體 Light" panose="020B0304030504040204" pitchFamily="34" charset="-120"/>
                  <a:ea typeface="微軟正黑體 Light" panose="020B0304030504040204" pitchFamily="34" charset="-120"/>
                </a:rPr>
                <a:t>架構設計</a:t>
              </a:r>
              <a:endParaRPr lang="en-US" altLang="zh-TW" dirty="0">
                <a:latin typeface="微軟正黑體 Light" panose="020B0304030504040204" pitchFamily="34" charset="-120"/>
                <a:ea typeface="微軟正黑體 Light" panose="020B0304030504040204" pitchFamily="34" charset="-120"/>
              </a:endParaRPr>
            </a:p>
            <a:p>
              <a:pPr marL="342900" indent="-342900">
                <a:buAutoNum type="arabicPeriod"/>
              </a:pPr>
              <a:r>
                <a:rPr lang="zh-TW" altLang="en-US" dirty="0">
                  <a:latin typeface="微軟正黑體 Light" panose="020B0304030504040204" pitchFamily="34" charset="-120"/>
                  <a:ea typeface="微軟正黑體 Light" panose="020B0304030504040204" pitchFamily="34" charset="-120"/>
                </a:rPr>
                <a:t>流程分析</a:t>
              </a:r>
              <a:endParaRPr lang="en-US" altLang="zh-TW" dirty="0">
                <a:latin typeface="微軟正黑體 Light" panose="020B0304030504040204" pitchFamily="34" charset="-120"/>
                <a:ea typeface="微軟正黑體 Light" panose="020B0304030504040204" pitchFamily="34" charset="-120"/>
              </a:endParaRPr>
            </a:p>
            <a:p>
              <a:pPr marL="342900" indent="-342900">
                <a:buAutoNum type="arabicPeriod"/>
              </a:pPr>
              <a:r>
                <a:rPr lang="zh-TW" altLang="en-US" dirty="0">
                  <a:latin typeface="微軟正黑體 Light" panose="020B0304030504040204" pitchFamily="34" charset="-120"/>
                  <a:ea typeface="微軟正黑體 Light" panose="020B0304030504040204" pitchFamily="34" charset="-120"/>
                </a:rPr>
                <a:t>撰寫程式碼</a:t>
              </a:r>
              <a:endParaRPr lang="en-US" altLang="zh-TW" dirty="0">
                <a:latin typeface="微軟正黑體 Light" panose="020B0304030504040204" pitchFamily="34" charset="-120"/>
                <a:ea typeface="微軟正黑體 Light" panose="020B0304030504040204" pitchFamily="34" charset="-120"/>
              </a:endParaRPr>
            </a:p>
            <a:p>
              <a:endParaRPr lang="en-US" altLang="zh-TW" dirty="0">
                <a:latin typeface="微軟正黑體 Light" panose="020B0304030504040204" pitchFamily="34" charset="-120"/>
                <a:ea typeface="微軟正黑體 Light" panose="020B0304030504040204" pitchFamily="34" charset="-120"/>
              </a:endParaRPr>
            </a:p>
            <a:p>
              <a:pPr marL="342900" indent="-342900">
                <a:buAutoNum type="arabicPeriod"/>
              </a:pPr>
              <a:endParaRPr lang="en-US" altLang="zh-TW" dirty="0">
                <a:latin typeface="微軟正黑體 Light" panose="020B0304030504040204" pitchFamily="34" charset="-120"/>
                <a:ea typeface="微軟正黑體 Light" panose="020B0304030504040204" pitchFamily="34" charset="-120"/>
              </a:endParaRPr>
            </a:p>
            <a:p>
              <a:pPr marL="342900" indent="-342900">
                <a:buAutoNum type="arabicPeriod"/>
              </a:pPr>
              <a:endParaRPr lang="en-US" altLang="zh-TW" dirty="0">
                <a:latin typeface="微軟正黑體 Light" panose="020B0304030504040204" pitchFamily="34" charset="-120"/>
                <a:ea typeface="微軟正黑體 Light" panose="020B0304030504040204" pitchFamily="34" charset="-120"/>
              </a:endParaRPr>
            </a:p>
            <a:p>
              <a:pPr marL="342900" indent="-342900">
                <a:buAutoNum type="arabicPeriod"/>
              </a:pPr>
              <a:endParaRPr lang="en-US" altLang="zh-TW" dirty="0">
                <a:latin typeface="微軟正黑體 Light" panose="020B0304030504040204" pitchFamily="34" charset="-120"/>
                <a:ea typeface="微軟正黑體 Light" panose="020B0304030504040204" pitchFamily="34" charset="-120"/>
              </a:endParaRPr>
            </a:p>
            <a:p>
              <a:endParaRPr lang="zh-TW" altLang="en-US" dirty="0">
                <a:latin typeface="微軟正黑體 Light" panose="020B0304030504040204" pitchFamily="34" charset="-120"/>
                <a:ea typeface="微軟正黑體 Light" panose="020B0304030504040204" pitchFamily="34" charset="-120"/>
              </a:endParaRPr>
            </a:p>
          </p:txBody>
        </p:sp>
        <p:sp>
          <p:nvSpPr>
            <p:cNvPr id="8" name="矩形: 圓角 7">
              <a:extLst>
                <a:ext uri="{FF2B5EF4-FFF2-40B4-BE49-F238E27FC236}">
                  <a16:creationId xmlns:a16="http://schemas.microsoft.com/office/drawing/2014/main" id="{668EE9A8-EDA9-4580-AFE4-4A65F741A32D}"/>
                </a:ext>
              </a:extLst>
            </p:cNvPr>
            <p:cNvSpPr/>
            <p:nvPr/>
          </p:nvSpPr>
          <p:spPr>
            <a:xfrm>
              <a:off x="2796624" y="2068884"/>
              <a:ext cx="1581411" cy="9144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3200" b="1" dirty="0">
                  <a:latin typeface="微軟正黑體 Light" panose="020B0304030504040204" pitchFamily="34" charset="-120"/>
                  <a:ea typeface="微軟正黑體 Light" panose="020B0304030504040204" pitchFamily="34" charset="-120"/>
                </a:rPr>
                <a:t>唐劭賢</a:t>
              </a:r>
            </a:p>
          </p:txBody>
        </p:sp>
      </p:grpSp>
      <p:grpSp>
        <p:nvGrpSpPr>
          <p:cNvPr id="10" name="群組 9">
            <a:extLst>
              <a:ext uri="{FF2B5EF4-FFF2-40B4-BE49-F238E27FC236}">
                <a16:creationId xmlns:a16="http://schemas.microsoft.com/office/drawing/2014/main" id="{A4A10801-76AB-4798-806E-E2D574725EA1}"/>
              </a:ext>
            </a:extLst>
          </p:cNvPr>
          <p:cNvGrpSpPr/>
          <p:nvPr/>
        </p:nvGrpSpPr>
        <p:grpSpPr>
          <a:xfrm>
            <a:off x="7259782" y="1902628"/>
            <a:ext cx="2743200" cy="4151745"/>
            <a:chOff x="2215729" y="2068884"/>
            <a:chExt cx="2743200" cy="4151745"/>
          </a:xfrm>
        </p:grpSpPr>
        <p:sp>
          <p:nvSpPr>
            <p:cNvPr id="11" name="矩形: 圓角 10">
              <a:extLst>
                <a:ext uri="{FF2B5EF4-FFF2-40B4-BE49-F238E27FC236}">
                  <a16:creationId xmlns:a16="http://schemas.microsoft.com/office/drawing/2014/main" id="{CF57A677-10E2-494D-BE19-FC629BFACEB1}"/>
                </a:ext>
              </a:extLst>
            </p:cNvPr>
            <p:cNvSpPr/>
            <p:nvPr/>
          </p:nvSpPr>
          <p:spPr>
            <a:xfrm>
              <a:off x="2215729" y="2526084"/>
              <a:ext cx="2743200" cy="369454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342900" indent="-342900">
                <a:buAutoNum type="arabicPeriod"/>
              </a:pPr>
              <a:r>
                <a:rPr lang="zh-TW" altLang="en-US" dirty="0">
                  <a:latin typeface="微軟正黑體 Light" panose="020B0304030504040204" pitchFamily="34" charset="-120"/>
                  <a:ea typeface="微軟正黑體 Light" panose="020B0304030504040204" pitchFamily="34" charset="-120"/>
                </a:rPr>
                <a:t>資料庫設計</a:t>
              </a:r>
              <a:endParaRPr lang="en-US" altLang="zh-TW" dirty="0">
                <a:latin typeface="微軟正黑體 Light" panose="020B0304030504040204" pitchFamily="34" charset="-120"/>
                <a:ea typeface="微軟正黑體 Light" panose="020B0304030504040204" pitchFamily="34" charset="-120"/>
              </a:endParaRPr>
            </a:p>
            <a:p>
              <a:pPr marL="342900" indent="-342900">
                <a:buAutoNum type="arabicPeriod"/>
              </a:pPr>
              <a:r>
                <a:rPr lang="en-US" altLang="zh-TW" dirty="0" err="1">
                  <a:latin typeface="微軟正黑體 Light" panose="020B0304030504040204" pitchFamily="34" charset="-120"/>
                  <a:ea typeface="微軟正黑體 Light" panose="020B0304030504040204" pitchFamily="34" charset="-120"/>
                </a:rPr>
                <a:t>FireStore</a:t>
              </a:r>
              <a:r>
                <a:rPr lang="zh-TW" altLang="en-US" dirty="0">
                  <a:latin typeface="微軟正黑體 Light" panose="020B0304030504040204" pitchFamily="34" charset="-120"/>
                  <a:ea typeface="微軟正黑體 Light" panose="020B0304030504040204" pitchFamily="34" charset="-120"/>
                </a:rPr>
                <a:t> </a:t>
              </a:r>
              <a:r>
                <a:rPr lang="en-US" altLang="zh-TW" dirty="0">
                  <a:latin typeface="微軟正黑體 Light" panose="020B0304030504040204" pitchFamily="34" charset="-120"/>
                  <a:ea typeface="微軟正黑體 Light" panose="020B0304030504040204" pitchFamily="34" charset="-120"/>
                </a:rPr>
                <a:t>API</a:t>
              </a:r>
              <a:r>
                <a:rPr lang="zh-TW" altLang="en-US" dirty="0">
                  <a:latin typeface="微軟正黑體 Light" panose="020B0304030504040204" pitchFamily="34" charset="-120"/>
                  <a:ea typeface="微軟正黑體 Light" panose="020B0304030504040204" pitchFamily="34" charset="-120"/>
                </a:rPr>
                <a:t> 串接</a:t>
              </a:r>
              <a:endParaRPr lang="en-US" altLang="zh-TW" dirty="0">
                <a:latin typeface="微軟正黑體 Light" panose="020B0304030504040204" pitchFamily="34" charset="-120"/>
                <a:ea typeface="微軟正黑體 Light" panose="020B0304030504040204" pitchFamily="34" charset="-120"/>
              </a:endParaRPr>
            </a:p>
            <a:p>
              <a:pPr marL="342900" indent="-342900">
                <a:buAutoNum type="arabicPeriod"/>
              </a:pPr>
              <a:r>
                <a:rPr lang="zh-TW" altLang="en-US" dirty="0">
                  <a:latin typeface="微軟正黑體 Light" panose="020B0304030504040204" pitchFamily="34" charset="-120"/>
                  <a:ea typeface="微軟正黑體 Light" panose="020B0304030504040204" pitchFamily="34" charset="-120"/>
                </a:rPr>
                <a:t>素材蒐集</a:t>
              </a:r>
              <a:endParaRPr lang="en-US" altLang="zh-TW" dirty="0">
                <a:latin typeface="微軟正黑體 Light" panose="020B0304030504040204" pitchFamily="34" charset="-120"/>
                <a:ea typeface="微軟正黑體 Light" panose="020B0304030504040204" pitchFamily="34" charset="-120"/>
              </a:endParaRPr>
            </a:p>
            <a:p>
              <a:pPr marL="342900" indent="-342900">
                <a:buAutoNum type="arabicPeriod"/>
              </a:pPr>
              <a:endParaRPr lang="en-US" altLang="zh-TW" dirty="0">
                <a:latin typeface="微軟正黑體 Light" panose="020B0304030504040204" pitchFamily="34" charset="-120"/>
                <a:ea typeface="微軟正黑體 Light" panose="020B0304030504040204" pitchFamily="34" charset="-120"/>
              </a:endParaRPr>
            </a:p>
            <a:p>
              <a:pPr marL="342900" indent="-342900">
                <a:buAutoNum type="arabicPeriod"/>
              </a:pPr>
              <a:endParaRPr lang="en-US" altLang="zh-TW" dirty="0">
                <a:latin typeface="微軟正黑體 Light" panose="020B0304030504040204" pitchFamily="34" charset="-120"/>
                <a:ea typeface="微軟正黑體 Light" panose="020B0304030504040204" pitchFamily="34" charset="-120"/>
              </a:endParaRPr>
            </a:p>
            <a:p>
              <a:pPr marL="342900" indent="-342900">
                <a:buAutoNum type="arabicPeriod"/>
              </a:pPr>
              <a:endParaRPr lang="en-US" altLang="zh-TW" dirty="0">
                <a:latin typeface="微軟正黑體 Light" panose="020B0304030504040204" pitchFamily="34" charset="-120"/>
                <a:ea typeface="微軟正黑體 Light" panose="020B0304030504040204" pitchFamily="34" charset="-120"/>
              </a:endParaRPr>
            </a:p>
            <a:p>
              <a:pPr algn="ctr"/>
              <a:r>
                <a:rPr lang="zh-TW" altLang="en-US" dirty="0">
                  <a:latin typeface="微軟正黑體 Light" panose="020B0304030504040204" pitchFamily="34" charset="-120"/>
                  <a:ea typeface="微軟正黑體 Light" panose="020B0304030504040204" pitchFamily="34" charset="-120"/>
                </a:rPr>
                <a:t>分工比例：</a:t>
              </a:r>
              <a:r>
                <a:rPr lang="en-US" altLang="zh-TW" dirty="0">
                  <a:latin typeface="微軟正黑體 Light" panose="020B0304030504040204" pitchFamily="34" charset="-120"/>
                  <a:ea typeface="微軟正黑體 Light" panose="020B0304030504040204" pitchFamily="34" charset="-120"/>
                </a:rPr>
                <a:t>4</a:t>
              </a:r>
              <a:r>
                <a:rPr lang="en-US" altLang="zh-TW">
                  <a:latin typeface="微軟正黑體 Light" panose="020B0304030504040204" pitchFamily="34" charset="-120"/>
                  <a:ea typeface="微軟正黑體 Light" panose="020B0304030504040204" pitchFamily="34" charset="-120"/>
                </a:rPr>
                <a:t>0</a:t>
              </a:r>
              <a:r>
                <a:rPr lang="zh-TW" altLang="en-US" dirty="0">
                  <a:latin typeface="微軟正黑體 Light" panose="020B0304030504040204" pitchFamily="34" charset="-120"/>
                  <a:ea typeface="微軟正黑體 Light" panose="020B0304030504040204" pitchFamily="34" charset="-120"/>
                </a:rPr>
                <a:t> </a:t>
              </a:r>
              <a:r>
                <a:rPr lang="en-US" altLang="zh-TW" dirty="0">
                  <a:latin typeface="微軟正黑體 Light" panose="020B0304030504040204" pitchFamily="34" charset="-120"/>
                  <a:ea typeface="微軟正黑體 Light" panose="020B0304030504040204" pitchFamily="34" charset="-120"/>
                </a:rPr>
                <a:t>%</a:t>
              </a:r>
              <a:endParaRPr lang="zh-TW" altLang="en-US" dirty="0">
                <a:latin typeface="微軟正黑體 Light" panose="020B0304030504040204" pitchFamily="34" charset="-120"/>
                <a:ea typeface="微軟正黑體 Light" panose="020B0304030504040204" pitchFamily="34" charset="-120"/>
              </a:endParaRPr>
            </a:p>
          </p:txBody>
        </p:sp>
        <p:sp>
          <p:nvSpPr>
            <p:cNvPr id="12" name="矩形: 圓角 11">
              <a:extLst>
                <a:ext uri="{FF2B5EF4-FFF2-40B4-BE49-F238E27FC236}">
                  <a16:creationId xmlns:a16="http://schemas.microsoft.com/office/drawing/2014/main" id="{B26EE28D-C783-43D2-9396-1BF73F15FBFD}"/>
                </a:ext>
              </a:extLst>
            </p:cNvPr>
            <p:cNvSpPr/>
            <p:nvPr/>
          </p:nvSpPr>
          <p:spPr>
            <a:xfrm>
              <a:off x="2796624" y="2068884"/>
              <a:ext cx="1581411" cy="9144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3200" b="1" dirty="0">
                  <a:latin typeface="微軟正黑體 Light" panose="020B0304030504040204" pitchFamily="34" charset="-120"/>
                  <a:ea typeface="微軟正黑體 Light" panose="020B0304030504040204" pitchFamily="34" charset="-120"/>
                </a:rPr>
                <a:t>張銀軒</a:t>
              </a:r>
            </a:p>
          </p:txBody>
        </p:sp>
      </p:grp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6FC50A22-29BC-4CC4-872C-416FCC5EE519}"/>
              </a:ext>
            </a:extLst>
          </p:cNvPr>
          <p:cNvSpPr txBox="1"/>
          <p:nvPr/>
        </p:nvSpPr>
        <p:spPr>
          <a:xfrm>
            <a:off x="2309091" y="4858327"/>
            <a:ext cx="2503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分工比例：</a:t>
            </a:r>
            <a:r>
              <a:rPr lang="en-US" altLang="zh-TW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60</a:t>
            </a:r>
            <a:r>
              <a:rPr lang="zh-TW" altLang="en-US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 </a:t>
            </a:r>
            <a:r>
              <a:rPr lang="en-US" altLang="zh-TW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%</a:t>
            </a:r>
            <a:endParaRPr lang="zh-TW" altLang="en-US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1264423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1">
            <a:extLst>
              <a:ext uri="{FF2B5EF4-FFF2-40B4-BE49-F238E27FC236}">
                <a16:creationId xmlns:a16="http://schemas.microsoft.com/office/drawing/2014/main" id="{9ECB8D83-27A9-4AEF-A7E5-FC1B533921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>
            <a:normAutofit/>
          </a:bodyPr>
          <a:lstStyle/>
          <a:p>
            <a:pPr algn="ctr"/>
            <a:r>
              <a:rPr lang="zh-TW" altLang="en-US" sz="6000" dirty="0"/>
              <a:t>技術</a:t>
            </a:r>
            <a:r>
              <a:rPr lang="en-US" altLang="zh-TW" sz="6000" dirty="0"/>
              <a:t>1</a:t>
            </a:r>
            <a:endParaRPr lang="en-US" sz="6000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EBBCE5DD-F112-4256-85F0-4DC70AAE77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9393" y="2803992"/>
            <a:ext cx="5953214" cy="329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3302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F6C9636-3F5F-4E20-A9E4-7118E6E06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TW" altLang="en-US" sz="6000" dirty="0"/>
              <a:t>技術</a:t>
            </a:r>
            <a:r>
              <a:rPr lang="en-US" altLang="zh-TW" sz="6000" dirty="0"/>
              <a:t>2</a:t>
            </a:r>
            <a:endParaRPr lang="en-US" sz="6000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6D3C962B-86E0-4431-B90E-BCDFD70262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7030" y="2810435"/>
            <a:ext cx="3814763" cy="3814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581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986522A-D57F-404D-AA15-E21C8B68C5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528637"/>
            <a:ext cx="9905998" cy="1905000"/>
          </a:xfrm>
        </p:spPr>
        <p:txBody>
          <a:bodyPr>
            <a:normAutofit/>
          </a:bodyPr>
          <a:lstStyle/>
          <a:p>
            <a:pPr algn="ctr"/>
            <a:r>
              <a:rPr lang="zh-TW" altLang="en-US" sz="6000" dirty="0"/>
              <a:t>技術</a:t>
            </a:r>
            <a:r>
              <a:rPr lang="en-US" altLang="zh-TW" sz="6000" dirty="0"/>
              <a:t>3</a:t>
            </a:r>
            <a:endParaRPr lang="zh-TW" altLang="en-US" sz="6000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39871305-C12A-4D16-ABD0-0F12FDA5F4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691" y="3087401"/>
            <a:ext cx="4203885" cy="2354175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89DD675D-8273-49D0-A2AB-6E72DF51CD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4376" y="3177049"/>
            <a:ext cx="6884333" cy="3394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06270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網狀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5AD0B8"/>
      </a:accent1>
      <a:accent2>
        <a:srgbClr val="47BB7E"/>
      </a:accent2>
      <a:accent3>
        <a:srgbClr val="96CD4B"/>
      </a:accent3>
      <a:accent4>
        <a:srgbClr val="61C7DD"/>
      </a:accent4>
      <a:accent5>
        <a:srgbClr val="2495CF"/>
      </a:accent5>
      <a:accent6>
        <a:srgbClr val="5A74D1"/>
      </a:accent6>
      <a:hlink>
        <a:srgbClr val="72CEBB"/>
      </a:hlink>
      <a:folHlink>
        <a:srgbClr val="98E6D6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0521200_TF89821728_Win32" id="{02508A90-F285-4257-B18C-31D45D69884D}" vid="{284951AC-DE4E-4BB0-951D-6FE460B32F8E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93813dd7ca6ad654711aa0ab317e03a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f11dc0ce689dd3925e84e4e35398c6e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6A89A57F-CF3F-47C6-90BB-70331E72BCE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F017D31-E675-491F-B600-F06278E25DA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11B8520-39D0-4E39-88E2-3CE8E9A6E44A}">
  <ds:schemaRefs>
    <ds:schemaRef ds:uri="http://purl.org/dc/elements/1.1/"/>
    <ds:schemaRef ds:uri="http://purl.org/dc/dcmitype/"/>
    <ds:schemaRef ds:uri="http://purl.org/dc/terms/"/>
    <ds:schemaRef ds:uri="16c05727-aa75-4e4a-9b5f-8a80a1165891"/>
    <ds:schemaRef ds:uri="http://www.w3.org/XML/1998/namespace"/>
    <ds:schemaRef ds:uri="http://schemas.microsoft.com/office/2006/documentManagement/types"/>
    <ds:schemaRef ds:uri="71af3243-3dd4-4a8d-8c0d-dd76da1f02a5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學校設計</Template>
  <TotalTime>735</TotalTime>
  <Words>410</Words>
  <Application>Microsoft Office PowerPoint</Application>
  <PresentationFormat>寬螢幕</PresentationFormat>
  <Paragraphs>107</Paragraphs>
  <Slides>17</Slides>
  <Notes>3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17</vt:i4>
      </vt:variant>
    </vt:vector>
  </HeadingPairs>
  <TitlesOfParts>
    <vt:vector size="24" baseType="lpstr">
      <vt:lpstr>Microsoft JhengHei UI</vt:lpstr>
      <vt:lpstr>微軟正黑體 Light</vt:lpstr>
      <vt:lpstr>新細明體</vt:lpstr>
      <vt:lpstr>標楷體</vt:lpstr>
      <vt:lpstr>Arial</vt:lpstr>
      <vt:lpstr>Century Gothic</vt:lpstr>
      <vt:lpstr>網狀</vt:lpstr>
      <vt:lpstr>PowerPoint 簡報</vt:lpstr>
      <vt:lpstr>畫面呈現1</vt:lpstr>
      <vt:lpstr>畫面呈現2</vt:lpstr>
      <vt:lpstr>我們的 題目來源</vt:lpstr>
      <vt:lpstr>產品特色</vt:lpstr>
      <vt:lpstr>實際分工</vt:lpstr>
      <vt:lpstr>技術1</vt:lpstr>
      <vt:lpstr>技術2</vt:lpstr>
      <vt:lpstr>技術3</vt:lpstr>
      <vt:lpstr>技術4</vt:lpstr>
      <vt:lpstr>從展示後到繳交時做的改善 (依照老師的建議，加入能夠使用網頁界面，新增題目的功能)</vt:lpstr>
      <vt:lpstr>遭遇難題與解決方案</vt:lpstr>
      <vt:lpstr>引用既有程式碼(Bootstrap)</vt:lpstr>
      <vt:lpstr>引用既有程式碼(倒數計時動畫圖)</vt:lpstr>
      <vt:lpstr>影片範例 (題目加入firebase的範本，也包括在其中)</vt:lpstr>
      <vt:lpstr>期末專案線上連結</vt:lpstr>
      <vt:lpstr>感謝您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資工 課程</dc:title>
  <dc:creator>芷榕 張</dc:creator>
  <cp:lastModifiedBy>唐劭賢</cp:lastModifiedBy>
  <cp:revision>39</cp:revision>
  <dcterms:created xsi:type="dcterms:W3CDTF">2021-11-26T14:10:41Z</dcterms:created>
  <dcterms:modified xsi:type="dcterms:W3CDTF">2022-01-24T12:04:13Z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